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theme" Target="theme/theme1.xml" /><Relationship Id="rId3" Type="http://schemas.openxmlformats.org/officeDocument/2006/relationships/customXml" Target="../customXml/item3.xml" /><Relationship Id="rId7" Type="http://schemas.openxmlformats.org/officeDocument/2006/relationships/slide" Target="slides/slide3.xml" /><Relationship Id="rId12" Type="http://schemas.openxmlformats.org/officeDocument/2006/relationships/viewProps" Target="viewProps.xml" /><Relationship Id="rId2" Type="http://schemas.openxmlformats.org/officeDocument/2006/relationships/customXml" Target="../customXml/item2.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presProps" Target="presProps.xml" /><Relationship Id="rId5" Type="http://schemas.openxmlformats.org/officeDocument/2006/relationships/slide" Target="slides/slide1.xml" /><Relationship Id="rId10" Type="http://schemas.openxmlformats.org/officeDocument/2006/relationships/slide" Target="slides/slide6.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1A87E-C9AC-8E36-FD61-70DC46171C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274509-4E75-472C-87BB-FEEDF55E4C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BFD37A-6AC0-6B65-7E18-916B9C550233}"/>
              </a:ext>
            </a:extLst>
          </p:cNvPr>
          <p:cNvSpPr>
            <a:spLocks noGrp="1"/>
          </p:cNvSpPr>
          <p:nvPr>
            <p:ph type="dt" sz="half" idx="10"/>
          </p:nvPr>
        </p:nvSpPr>
        <p:spPr/>
        <p:txBody>
          <a:bodyPr/>
          <a:lstStyle/>
          <a:p>
            <a:fld id="{6764DAAB-B6F8-4341-B4E9-9844E6E9F1B7}" type="datetimeFigureOut">
              <a:rPr lang="en-US" smtClean="0"/>
              <a:t>10/30/2025</a:t>
            </a:fld>
            <a:endParaRPr lang="en-US" dirty="0"/>
          </a:p>
        </p:txBody>
      </p:sp>
      <p:sp>
        <p:nvSpPr>
          <p:cNvPr id="5" name="Footer Placeholder 4">
            <a:extLst>
              <a:ext uri="{FF2B5EF4-FFF2-40B4-BE49-F238E27FC236}">
                <a16:creationId xmlns:a16="http://schemas.microsoft.com/office/drawing/2014/main" id="{CA00EB57-A4AE-5D55-998F-442382CD39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3BDD6F3-90AF-F43E-2B38-382C05FA4E4A}"/>
              </a:ext>
            </a:extLst>
          </p:cNvPr>
          <p:cNvSpPr>
            <a:spLocks noGrp="1"/>
          </p:cNvSpPr>
          <p:nvPr>
            <p:ph type="sldNum" sz="quarter" idx="12"/>
          </p:nvPr>
        </p:nvSpPr>
        <p:spPr/>
        <p:txBody>
          <a:bodyPr/>
          <a:lstStyle/>
          <a:p>
            <a:fld id="{9789F7AB-B6A6-437D-8C3E-01AB48296FF2}" type="slidenum">
              <a:rPr lang="en-US" smtClean="0"/>
              <a:t>‹#›</a:t>
            </a:fld>
            <a:endParaRPr lang="en-US" dirty="0"/>
          </a:p>
        </p:txBody>
      </p:sp>
    </p:spTree>
    <p:extLst>
      <p:ext uri="{BB962C8B-B14F-4D97-AF65-F5344CB8AC3E}">
        <p14:creationId xmlns:p14="http://schemas.microsoft.com/office/powerpoint/2010/main" val="1371569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A8E73-FF38-9723-07EC-CBAE194009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0E1E50-45F4-6F2F-1AE1-13FEF828F9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EE67FD-F708-4803-D742-38833589AF0A}"/>
              </a:ext>
            </a:extLst>
          </p:cNvPr>
          <p:cNvSpPr>
            <a:spLocks noGrp="1"/>
          </p:cNvSpPr>
          <p:nvPr>
            <p:ph type="dt" sz="half" idx="10"/>
          </p:nvPr>
        </p:nvSpPr>
        <p:spPr/>
        <p:txBody>
          <a:bodyPr/>
          <a:lstStyle/>
          <a:p>
            <a:fld id="{6764DAAB-B6F8-4341-B4E9-9844E6E9F1B7}" type="datetimeFigureOut">
              <a:rPr lang="en-US" smtClean="0"/>
              <a:t>10/30/2025</a:t>
            </a:fld>
            <a:endParaRPr lang="en-US" dirty="0"/>
          </a:p>
        </p:txBody>
      </p:sp>
      <p:sp>
        <p:nvSpPr>
          <p:cNvPr id="5" name="Footer Placeholder 4">
            <a:extLst>
              <a:ext uri="{FF2B5EF4-FFF2-40B4-BE49-F238E27FC236}">
                <a16:creationId xmlns:a16="http://schemas.microsoft.com/office/drawing/2014/main" id="{22E3F2A7-540C-FAB6-053F-5E1A44A1B52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41B348-7BEE-C9A9-5681-29ED7559B63A}"/>
              </a:ext>
            </a:extLst>
          </p:cNvPr>
          <p:cNvSpPr>
            <a:spLocks noGrp="1"/>
          </p:cNvSpPr>
          <p:nvPr>
            <p:ph type="sldNum" sz="quarter" idx="12"/>
          </p:nvPr>
        </p:nvSpPr>
        <p:spPr/>
        <p:txBody>
          <a:bodyPr/>
          <a:lstStyle/>
          <a:p>
            <a:fld id="{9789F7AB-B6A6-437D-8C3E-01AB48296FF2}" type="slidenum">
              <a:rPr lang="en-US" smtClean="0"/>
              <a:t>‹#›</a:t>
            </a:fld>
            <a:endParaRPr lang="en-US" dirty="0"/>
          </a:p>
        </p:txBody>
      </p:sp>
    </p:spTree>
    <p:extLst>
      <p:ext uri="{BB962C8B-B14F-4D97-AF65-F5344CB8AC3E}">
        <p14:creationId xmlns:p14="http://schemas.microsoft.com/office/powerpoint/2010/main" val="4219729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F7CD39-2616-31CC-5447-ED408C85271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17BB717-B890-F792-724C-4C88E02040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CF42EE-6AF2-4298-BE3B-86C256F25BA3}"/>
              </a:ext>
            </a:extLst>
          </p:cNvPr>
          <p:cNvSpPr>
            <a:spLocks noGrp="1"/>
          </p:cNvSpPr>
          <p:nvPr>
            <p:ph type="dt" sz="half" idx="10"/>
          </p:nvPr>
        </p:nvSpPr>
        <p:spPr/>
        <p:txBody>
          <a:bodyPr/>
          <a:lstStyle/>
          <a:p>
            <a:fld id="{6764DAAB-B6F8-4341-B4E9-9844E6E9F1B7}" type="datetimeFigureOut">
              <a:rPr lang="en-US" smtClean="0"/>
              <a:t>10/30/2025</a:t>
            </a:fld>
            <a:endParaRPr lang="en-US" dirty="0"/>
          </a:p>
        </p:txBody>
      </p:sp>
      <p:sp>
        <p:nvSpPr>
          <p:cNvPr id="5" name="Footer Placeholder 4">
            <a:extLst>
              <a:ext uri="{FF2B5EF4-FFF2-40B4-BE49-F238E27FC236}">
                <a16:creationId xmlns:a16="http://schemas.microsoft.com/office/drawing/2014/main" id="{9D32F6F4-CB32-528C-58FB-B770E401E7E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658767-DCE7-608D-595B-3B3AC6675B5A}"/>
              </a:ext>
            </a:extLst>
          </p:cNvPr>
          <p:cNvSpPr>
            <a:spLocks noGrp="1"/>
          </p:cNvSpPr>
          <p:nvPr>
            <p:ph type="sldNum" sz="quarter" idx="12"/>
          </p:nvPr>
        </p:nvSpPr>
        <p:spPr/>
        <p:txBody>
          <a:bodyPr/>
          <a:lstStyle/>
          <a:p>
            <a:fld id="{9789F7AB-B6A6-437D-8C3E-01AB48296FF2}" type="slidenum">
              <a:rPr lang="en-US" smtClean="0"/>
              <a:t>‹#›</a:t>
            </a:fld>
            <a:endParaRPr lang="en-US" dirty="0"/>
          </a:p>
        </p:txBody>
      </p:sp>
    </p:spTree>
    <p:extLst>
      <p:ext uri="{BB962C8B-B14F-4D97-AF65-F5344CB8AC3E}">
        <p14:creationId xmlns:p14="http://schemas.microsoft.com/office/powerpoint/2010/main" val="52123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118FC-428E-1965-A829-B7A73C9CA1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5F78BA-155D-7139-7EA9-95A22E6141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3DC190-8792-71C5-34ED-D998E59B49B4}"/>
              </a:ext>
            </a:extLst>
          </p:cNvPr>
          <p:cNvSpPr>
            <a:spLocks noGrp="1"/>
          </p:cNvSpPr>
          <p:nvPr>
            <p:ph type="dt" sz="half" idx="10"/>
          </p:nvPr>
        </p:nvSpPr>
        <p:spPr/>
        <p:txBody>
          <a:bodyPr/>
          <a:lstStyle/>
          <a:p>
            <a:fld id="{6764DAAB-B6F8-4341-B4E9-9844E6E9F1B7}" type="datetimeFigureOut">
              <a:rPr lang="en-US" smtClean="0"/>
              <a:t>10/30/2025</a:t>
            </a:fld>
            <a:endParaRPr lang="en-US" dirty="0"/>
          </a:p>
        </p:txBody>
      </p:sp>
      <p:sp>
        <p:nvSpPr>
          <p:cNvPr id="5" name="Footer Placeholder 4">
            <a:extLst>
              <a:ext uri="{FF2B5EF4-FFF2-40B4-BE49-F238E27FC236}">
                <a16:creationId xmlns:a16="http://schemas.microsoft.com/office/drawing/2014/main" id="{978E4FD6-EF04-A1CF-CBF5-094E58AC9F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9821887-529D-818D-CB6A-74140A2D9BE2}"/>
              </a:ext>
            </a:extLst>
          </p:cNvPr>
          <p:cNvSpPr>
            <a:spLocks noGrp="1"/>
          </p:cNvSpPr>
          <p:nvPr>
            <p:ph type="sldNum" sz="quarter" idx="12"/>
          </p:nvPr>
        </p:nvSpPr>
        <p:spPr/>
        <p:txBody>
          <a:bodyPr/>
          <a:lstStyle/>
          <a:p>
            <a:fld id="{9789F7AB-B6A6-437D-8C3E-01AB48296FF2}" type="slidenum">
              <a:rPr lang="en-US" smtClean="0"/>
              <a:t>‹#›</a:t>
            </a:fld>
            <a:endParaRPr lang="en-US" dirty="0"/>
          </a:p>
        </p:txBody>
      </p:sp>
    </p:spTree>
    <p:extLst>
      <p:ext uri="{BB962C8B-B14F-4D97-AF65-F5344CB8AC3E}">
        <p14:creationId xmlns:p14="http://schemas.microsoft.com/office/powerpoint/2010/main" val="316853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7E9B6-4C9C-4EE4-7B74-1BE4E9C6AA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E79F87-E161-7C81-35D3-3F4F23C93A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DEF39F-A24D-09DA-E33F-B3584FEF74F8}"/>
              </a:ext>
            </a:extLst>
          </p:cNvPr>
          <p:cNvSpPr>
            <a:spLocks noGrp="1"/>
          </p:cNvSpPr>
          <p:nvPr>
            <p:ph type="dt" sz="half" idx="10"/>
          </p:nvPr>
        </p:nvSpPr>
        <p:spPr/>
        <p:txBody>
          <a:bodyPr/>
          <a:lstStyle/>
          <a:p>
            <a:fld id="{6764DAAB-B6F8-4341-B4E9-9844E6E9F1B7}" type="datetimeFigureOut">
              <a:rPr lang="en-US" smtClean="0"/>
              <a:t>10/30/2025</a:t>
            </a:fld>
            <a:endParaRPr lang="en-US" dirty="0"/>
          </a:p>
        </p:txBody>
      </p:sp>
      <p:sp>
        <p:nvSpPr>
          <p:cNvPr id="5" name="Footer Placeholder 4">
            <a:extLst>
              <a:ext uri="{FF2B5EF4-FFF2-40B4-BE49-F238E27FC236}">
                <a16:creationId xmlns:a16="http://schemas.microsoft.com/office/drawing/2014/main" id="{0E662F15-6361-76DA-59EB-2BDC31CC22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CD52274-5513-56AC-E7B1-692256769789}"/>
              </a:ext>
            </a:extLst>
          </p:cNvPr>
          <p:cNvSpPr>
            <a:spLocks noGrp="1"/>
          </p:cNvSpPr>
          <p:nvPr>
            <p:ph type="sldNum" sz="quarter" idx="12"/>
          </p:nvPr>
        </p:nvSpPr>
        <p:spPr/>
        <p:txBody>
          <a:bodyPr/>
          <a:lstStyle/>
          <a:p>
            <a:fld id="{9789F7AB-B6A6-437D-8C3E-01AB48296FF2}" type="slidenum">
              <a:rPr lang="en-US" smtClean="0"/>
              <a:t>‹#›</a:t>
            </a:fld>
            <a:endParaRPr lang="en-US" dirty="0"/>
          </a:p>
        </p:txBody>
      </p:sp>
    </p:spTree>
    <p:extLst>
      <p:ext uri="{BB962C8B-B14F-4D97-AF65-F5344CB8AC3E}">
        <p14:creationId xmlns:p14="http://schemas.microsoft.com/office/powerpoint/2010/main" val="1200392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F3EBC-DA4E-B465-5655-BB7A8D6D8B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010F08-B51D-9FF4-A7A5-706AFB72BA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778BE0-CC67-46FE-83C3-EDDB65F3490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C190D1-460E-86EA-16F9-320351A560FE}"/>
              </a:ext>
            </a:extLst>
          </p:cNvPr>
          <p:cNvSpPr>
            <a:spLocks noGrp="1"/>
          </p:cNvSpPr>
          <p:nvPr>
            <p:ph type="dt" sz="half" idx="10"/>
          </p:nvPr>
        </p:nvSpPr>
        <p:spPr/>
        <p:txBody>
          <a:bodyPr/>
          <a:lstStyle/>
          <a:p>
            <a:fld id="{6764DAAB-B6F8-4341-B4E9-9844E6E9F1B7}" type="datetimeFigureOut">
              <a:rPr lang="en-US" smtClean="0"/>
              <a:t>10/30/2025</a:t>
            </a:fld>
            <a:endParaRPr lang="en-US" dirty="0"/>
          </a:p>
        </p:txBody>
      </p:sp>
      <p:sp>
        <p:nvSpPr>
          <p:cNvPr id="6" name="Footer Placeholder 5">
            <a:extLst>
              <a:ext uri="{FF2B5EF4-FFF2-40B4-BE49-F238E27FC236}">
                <a16:creationId xmlns:a16="http://schemas.microsoft.com/office/drawing/2014/main" id="{93636CFA-3739-9BE5-52E1-7F04FECCED2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A927FF-BA52-2227-9873-8444118BBFCB}"/>
              </a:ext>
            </a:extLst>
          </p:cNvPr>
          <p:cNvSpPr>
            <a:spLocks noGrp="1"/>
          </p:cNvSpPr>
          <p:nvPr>
            <p:ph type="sldNum" sz="quarter" idx="12"/>
          </p:nvPr>
        </p:nvSpPr>
        <p:spPr/>
        <p:txBody>
          <a:bodyPr/>
          <a:lstStyle/>
          <a:p>
            <a:fld id="{9789F7AB-B6A6-437D-8C3E-01AB48296FF2}" type="slidenum">
              <a:rPr lang="en-US" smtClean="0"/>
              <a:t>‹#›</a:t>
            </a:fld>
            <a:endParaRPr lang="en-US" dirty="0"/>
          </a:p>
        </p:txBody>
      </p:sp>
    </p:spTree>
    <p:extLst>
      <p:ext uri="{BB962C8B-B14F-4D97-AF65-F5344CB8AC3E}">
        <p14:creationId xmlns:p14="http://schemas.microsoft.com/office/powerpoint/2010/main" val="62272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059FB-3DD6-9D73-CE3C-F677212F29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36CC46-544C-0B58-CCEC-5BAEBA8F9E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ACC140-6030-5B9A-1C18-F79C868016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1F3B-7227-E6E4-FFBA-1FB7388B1F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7EB020-1EFB-249E-FA96-C8B6AA92C6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EA2127-16CD-54F9-6234-4D597FB9A658}"/>
              </a:ext>
            </a:extLst>
          </p:cNvPr>
          <p:cNvSpPr>
            <a:spLocks noGrp="1"/>
          </p:cNvSpPr>
          <p:nvPr>
            <p:ph type="dt" sz="half" idx="10"/>
          </p:nvPr>
        </p:nvSpPr>
        <p:spPr/>
        <p:txBody>
          <a:bodyPr/>
          <a:lstStyle/>
          <a:p>
            <a:fld id="{6764DAAB-B6F8-4341-B4E9-9844E6E9F1B7}" type="datetimeFigureOut">
              <a:rPr lang="en-US" smtClean="0"/>
              <a:t>10/30/2025</a:t>
            </a:fld>
            <a:endParaRPr lang="en-US" dirty="0"/>
          </a:p>
        </p:txBody>
      </p:sp>
      <p:sp>
        <p:nvSpPr>
          <p:cNvPr id="8" name="Footer Placeholder 7">
            <a:extLst>
              <a:ext uri="{FF2B5EF4-FFF2-40B4-BE49-F238E27FC236}">
                <a16:creationId xmlns:a16="http://schemas.microsoft.com/office/drawing/2014/main" id="{119795BA-607B-12D4-2CE1-9087F58703E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5836037-4B7C-6799-8A5F-804452EA51DD}"/>
              </a:ext>
            </a:extLst>
          </p:cNvPr>
          <p:cNvSpPr>
            <a:spLocks noGrp="1"/>
          </p:cNvSpPr>
          <p:nvPr>
            <p:ph type="sldNum" sz="quarter" idx="12"/>
          </p:nvPr>
        </p:nvSpPr>
        <p:spPr/>
        <p:txBody>
          <a:bodyPr/>
          <a:lstStyle/>
          <a:p>
            <a:fld id="{9789F7AB-B6A6-437D-8C3E-01AB48296FF2}" type="slidenum">
              <a:rPr lang="en-US" smtClean="0"/>
              <a:t>‹#›</a:t>
            </a:fld>
            <a:endParaRPr lang="en-US" dirty="0"/>
          </a:p>
        </p:txBody>
      </p:sp>
    </p:spTree>
    <p:extLst>
      <p:ext uri="{BB962C8B-B14F-4D97-AF65-F5344CB8AC3E}">
        <p14:creationId xmlns:p14="http://schemas.microsoft.com/office/powerpoint/2010/main" val="2544386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F94D2-6269-839E-EB5B-EEF10263B6C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BFC9AD-AAA6-78E2-3B86-C7B2A196024F}"/>
              </a:ext>
            </a:extLst>
          </p:cNvPr>
          <p:cNvSpPr>
            <a:spLocks noGrp="1"/>
          </p:cNvSpPr>
          <p:nvPr>
            <p:ph type="dt" sz="half" idx="10"/>
          </p:nvPr>
        </p:nvSpPr>
        <p:spPr/>
        <p:txBody>
          <a:bodyPr/>
          <a:lstStyle/>
          <a:p>
            <a:fld id="{6764DAAB-B6F8-4341-B4E9-9844E6E9F1B7}" type="datetimeFigureOut">
              <a:rPr lang="en-US" smtClean="0"/>
              <a:t>10/30/2025</a:t>
            </a:fld>
            <a:endParaRPr lang="en-US" dirty="0"/>
          </a:p>
        </p:txBody>
      </p:sp>
      <p:sp>
        <p:nvSpPr>
          <p:cNvPr id="4" name="Footer Placeholder 3">
            <a:extLst>
              <a:ext uri="{FF2B5EF4-FFF2-40B4-BE49-F238E27FC236}">
                <a16:creationId xmlns:a16="http://schemas.microsoft.com/office/drawing/2014/main" id="{2E1BB5B1-D724-747E-775A-10ACB8E7A16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699B28C-7F0D-E0C2-48BD-E0A4B2E19649}"/>
              </a:ext>
            </a:extLst>
          </p:cNvPr>
          <p:cNvSpPr>
            <a:spLocks noGrp="1"/>
          </p:cNvSpPr>
          <p:nvPr>
            <p:ph type="sldNum" sz="quarter" idx="12"/>
          </p:nvPr>
        </p:nvSpPr>
        <p:spPr/>
        <p:txBody>
          <a:bodyPr/>
          <a:lstStyle/>
          <a:p>
            <a:fld id="{9789F7AB-B6A6-437D-8C3E-01AB48296FF2}" type="slidenum">
              <a:rPr lang="en-US" smtClean="0"/>
              <a:t>‹#›</a:t>
            </a:fld>
            <a:endParaRPr lang="en-US" dirty="0"/>
          </a:p>
        </p:txBody>
      </p:sp>
    </p:spTree>
    <p:extLst>
      <p:ext uri="{BB962C8B-B14F-4D97-AF65-F5344CB8AC3E}">
        <p14:creationId xmlns:p14="http://schemas.microsoft.com/office/powerpoint/2010/main" val="2045084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42787F-9E93-8153-CA9A-E4B80E8D86DB}"/>
              </a:ext>
            </a:extLst>
          </p:cNvPr>
          <p:cNvSpPr>
            <a:spLocks noGrp="1"/>
          </p:cNvSpPr>
          <p:nvPr>
            <p:ph type="dt" sz="half" idx="10"/>
          </p:nvPr>
        </p:nvSpPr>
        <p:spPr/>
        <p:txBody>
          <a:bodyPr/>
          <a:lstStyle/>
          <a:p>
            <a:fld id="{6764DAAB-B6F8-4341-B4E9-9844E6E9F1B7}" type="datetimeFigureOut">
              <a:rPr lang="en-US" smtClean="0"/>
              <a:t>10/30/2025</a:t>
            </a:fld>
            <a:endParaRPr lang="en-US" dirty="0"/>
          </a:p>
        </p:txBody>
      </p:sp>
      <p:sp>
        <p:nvSpPr>
          <p:cNvPr id="3" name="Footer Placeholder 2">
            <a:extLst>
              <a:ext uri="{FF2B5EF4-FFF2-40B4-BE49-F238E27FC236}">
                <a16:creationId xmlns:a16="http://schemas.microsoft.com/office/drawing/2014/main" id="{8464697E-B5C0-BB10-5378-41CED59A23A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5953688-AD2C-AAD1-9765-6D74AD1CF804}"/>
              </a:ext>
            </a:extLst>
          </p:cNvPr>
          <p:cNvSpPr>
            <a:spLocks noGrp="1"/>
          </p:cNvSpPr>
          <p:nvPr>
            <p:ph type="sldNum" sz="quarter" idx="12"/>
          </p:nvPr>
        </p:nvSpPr>
        <p:spPr/>
        <p:txBody>
          <a:bodyPr/>
          <a:lstStyle/>
          <a:p>
            <a:fld id="{9789F7AB-B6A6-437D-8C3E-01AB48296FF2}" type="slidenum">
              <a:rPr lang="en-US" smtClean="0"/>
              <a:t>‹#›</a:t>
            </a:fld>
            <a:endParaRPr lang="en-US" dirty="0"/>
          </a:p>
        </p:txBody>
      </p:sp>
    </p:spTree>
    <p:extLst>
      <p:ext uri="{BB962C8B-B14F-4D97-AF65-F5344CB8AC3E}">
        <p14:creationId xmlns:p14="http://schemas.microsoft.com/office/powerpoint/2010/main" val="160647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DDD2F-ADF2-C996-A3A9-258A001234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7F7C71-B915-E09C-1418-A2C561403B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03C640-A2C1-89BB-6BAF-C4D6013E28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F3692D-0E74-7096-7115-845917BE9A50}"/>
              </a:ext>
            </a:extLst>
          </p:cNvPr>
          <p:cNvSpPr>
            <a:spLocks noGrp="1"/>
          </p:cNvSpPr>
          <p:nvPr>
            <p:ph type="dt" sz="half" idx="10"/>
          </p:nvPr>
        </p:nvSpPr>
        <p:spPr/>
        <p:txBody>
          <a:bodyPr/>
          <a:lstStyle/>
          <a:p>
            <a:fld id="{6764DAAB-B6F8-4341-B4E9-9844E6E9F1B7}" type="datetimeFigureOut">
              <a:rPr lang="en-US" smtClean="0"/>
              <a:t>10/30/2025</a:t>
            </a:fld>
            <a:endParaRPr lang="en-US" dirty="0"/>
          </a:p>
        </p:txBody>
      </p:sp>
      <p:sp>
        <p:nvSpPr>
          <p:cNvPr id="6" name="Footer Placeholder 5">
            <a:extLst>
              <a:ext uri="{FF2B5EF4-FFF2-40B4-BE49-F238E27FC236}">
                <a16:creationId xmlns:a16="http://schemas.microsoft.com/office/drawing/2014/main" id="{662956DE-C424-0F68-68D9-01217A7203C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19482D-6B35-9FD9-0CD4-12268D828A5E}"/>
              </a:ext>
            </a:extLst>
          </p:cNvPr>
          <p:cNvSpPr>
            <a:spLocks noGrp="1"/>
          </p:cNvSpPr>
          <p:nvPr>
            <p:ph type="sldNum" sz="quarter" idx="12"/>
          </p:nvPr>
        </p:nvSpPr>
        <p:spPr/>
        <p:txBody>
          <a:bodyPr/>
          <a:lstStyle/>
          <a:p>
            <a:fld id="{9789F7AB-B6A6-437D-8C3E-01AB48296FF2}" type="slidenum">
              <a:rPr lang="en-US" smtClean="0"/>
              <a:t>‹#›</a:t>
            </a:fld>
            <a:endParaRPr lang="en-US" dirty="0"/>
          </a:p>
        </p:txBody>
      </p:sp>
    </p:spTree>
    <p:extLst>
      <p:ext uri="{BB962C8B-B14F-4D97-AF65-F5344CB8AC3E}">
        <p14:creationId xmlns:p14="http://schemas.microsoft.com/office/powerpoint/2010/main" val="3544816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7CEA8-F2DA-FECB-66BF-0B36EFAC3E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8F1858-3491-C1C2-05FB-FD13709180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EA9A87D-5B8D-8D0F-9157-268AE57927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572A19-1CB5-EAF5-7B28-3285415B5605}"/>
              </a:ext>
            </a:extLst>
          </p:cNvPr>
          <p:cNvSpPr>
            <a:spLocks noGrp="1"/>
          </p:cNvSpPr>
          <p:nvPr>
            <p:ph type="dt" sz="half" idx="10"/>
          </p:nvPr>
        </p:nvSpPr>
        <p:spPr/>
        <p:txBody>
          <a:bodyPr/>
          <a:lstStyle/>
          <a:p>
            <a:fld id="{6764DAAB-B6F8-4341-B4E9-9844E6E9F1B7}" type="datetimeFigureOut">
              <a:rPr lang="en-US" smtClean="0"/>
              <a:t>10/30/2025</a:t>
            </a:fld>
            <a:endParaRPr lang="en-US" dirty="0"/>
          </a:p>
        </p:txBody>
      </p:sp>
      <p:sp>
        <p:nvSpPr>
          <p:cNvPr id="6" name="Footer Placeholder 5">
            <a:extLst>
              <a:ext uri="{FF2B5EF4-FFF2-40B4-BE49-F238E27FC236}">
                <a16:creationId xmlns:a16="http://schemas.microsoft.com/office/drawing/2014/main" id="{A0B4FC4A-3019-7553-33E7-E00E942D13D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1BF21E8-FF4D-8958-168A-23079FA059C3}"/>
              </a:ext>
            </a:extLst>
          </p:cNvPr>
          <p:cNvSpPr>
            <a:spLocks noGrp="1"/>
          </p:cNvSpPr>
          <p:nvPr>
            <p:ph type="sldNum" sz="quarter" idx="12"/>
          </p:nvPr>
        </p:nvSpPr>
        <p:spPr/>
        <p:txBody>
          <a:bodyPr/>
          <a:lstStyle/>
          <a:p>
            <a:fld id="{9789F7AB-B6A6-437D-8C3E-01AB48296FF2}" type="slidenum">
              <a:rPr lang="en-US" smtClean="0"/>
              <a:t>‹#›</a:t>
            </a:fld>
            <a:endParaRPr lang="en-US" dirty="0"/>
          </a:p>
        </p:txBody>
      </p:sp>
    </p:spTree>
    <p:extLst>
      <p:ext uri="{BB962C8B-B14F-4D97-AF65-F5344CB8AC3E}">
        <p14:creationId xmlns:p14="http://schemas.microsoft.com/office/powerpoint/2010/main" val="1326104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70EC0C-92DD-3FA2-A74E-A924F4C8BE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8C7AED-68D0-02B9-E613-9D914941A6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AA5782-7633-E7D1-0C53-B4D1288AF2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764DAAB-B6F8-4341-B4E9-9844E6E9F1B7}" type="datetimeFigureOut">
              <a:rPr lang="en-US" smtClean="0"/>
              <a:t>10/30/2025</a:t>
            </a:fld>
            <a:endParaRPr lang="en-US" dirty="0"/>
          </a:p>
        </p:txBody>
      </p:sp>
      <p:sp>
        <p:nvSpPr>
          <p:cNvPr id="5" name="Footer Placeholder 4">
            <a:extLst>
              <a:ext uri="{FF2B5EF4-FFF2-40B4-BE49-F238E27FC236}">
                <a16:creationId xmlns:a16="http://schemas.microsoft.com/office/drawing/2014/main" id="{A5D49080-ED0D-A026-CBF8-C73F8A51AE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5A4BEB52-4423-29EC-007A-C1F33F3E7F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89F7AB-B6A6-437D-8C3E-01AB48296FF2}" type="slidenum">
              <a:rPr lang="en-US" smtClean="0"/>
              <a:t>‹#›</a:t>
            </a:fld>
            <a:endParaRPr lang="en-US" dirty="0"/>
          </a:p>
        </p:txBody>
      </p:sp>
    </p:spTree>
    <p:extLst>
      <p:ext uri="{BB962C8B-B14F-4D97-AF65-F5344CB8AC3E}">
        <p14:creationId xmlns:p14="http://schemas.microsoft.com/office/powerpoint/2010/main" val="3485138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hyperlink" Target="https://www.google.com/search?sca_esv=06ea9662b9b1f398&amp;rlz=1C1GCEJ_enUS1074US1075&amp;q=1&amp;sa=X&amp;ved=2ahUKEwiv__njrMqQAxW9mWoFHeOxI4UQxccNegQIGBAB&amp;mstk=AUtExfBbRHI8WoIv_X6v8NLtnHbE-AAW6RuhmQh2rvOl59l9wjFSClJGLVkA-A5ey-jOfY-gIxac7tSq6mT-hi3fi1rLWc01a58QZYBvpWoPzDEXNzyRsc46iGQWNSD5_1H9yuo&amp;csui=3" TargetMode="External" /><Relationship Id="rId2" Type="http://schemas.openxmlformats.org/officeDocument/2006/relationships/hyperlink" Target="https://www.google.com/search?sca_esv=06ea9662b9b1f398&amp;rlz=1C1GCEJ_enUS1074US1075&amp;q=African+Lodge+No.&amp;sa=X&amp;ved=2ahUKEwiv__njrMqQAxW9mWoFHeOxI4UQxccNegQIEBAB&amp;mstk=AUtExfBbRHI8WoIv_X6v8NLtnHbE-AAW6RuhmQh2rvOl59l9wjFSClJGLVkA-A5ey-jOfY-gIxac7tSq6mT-hi3fi1rLWc01a58QZYBvpWoPzDEXNzyRsc46iGQWNSD5_1H9yuo&amp;csui=3" TargetMode="Externa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CDDB9-0590-3408-0F93-68ABBAC1BC39}"/>
              </a:ext>
            </a:extLst>
          </p:cNvPr>
          <p:cNvSpPr>
            <a:spLocks noGrp="1"/>
          </p:cNvSpPr>
          <p:nvPr>
            <p:ph type="ctrTitle"/>
          </p:nvPr>
        </p:nvSpPr>
        <p:spPr/>
        <p:txBody>
          <a:bodyPr>
            <a:normAutofit fontScale="90000"/>
          </a:bodyPr>
          <a:lstStyle/>
          <a:p>
            <a:r>
              <a:rPr lang="en-US" dirty="0"/>
              <a:t>The Lodge of Sorrow &amp; the Early Story of Prince Hall Masonry</a:t>
            </a:r>
          </a:p>
        </p:txBody>
      </p:sp>
      <p:sp>
        <p:nvSpPr>
          <p:cNvPr id="3" name="Subtitle 2">
            <a:extLst>
              <a:ext uri="{FF2B5EF4-FFF2-40B4-BE49-F238E27FC236}">
                <a16:creationId xmlns:a16="http://schemas.microsoft.com/office/drawing/2014/main" id="{4D9694E1-BF1B-8829-D157-64E20099007E}"/>
              </a:ext>
            </a:extLst>
          </p:cNvPr>
          <p:cNvSpPr>
            <a:spLocks noGrp="1"/>
          </p:cNvSpPr>
          <p:nvPr>
            <p:ph type="subTitle" idx="1"/>
          </p:nvPr>
        </p:nvSpPr>
        <p:spPr/>
        <p:txBody>
          <a:bodyPr/>
          <a:lstStyle/>
          <a:p>
            <a:r>
              <a:rPr lang="en-US" dirty="0"/>
              <a:t>Ritual, Remembrance, and Restricted Rights in Early Black Freemasonry</a:t>
            </a:r>
          </a:p>
        </p:txBody>
      </p:sp>
    </p:spTree>
    <p:extLst>
      <p:ext uri="{BB962C8B-B14F-4D97-AF65-F5344CB8AC3E}">
        <p14:creationId xmlns:p14="http://schemas.microsoft.com/office/powerpoint/2010/main" val="1156080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AD7D7-8E8C-F32B-43A4-8AA4A06D5D2C}"/>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43FBD61B-9A21-B508-738C-6C446358BCB0}"/>
              </a:ext>
            </a:extLst>
          </p:cNvPr>
          <p:cNvSpPr>
            <a:spLocks noGrp="1"/>
          </p:cNvSpPr>
          <p:nvPr>
            <p:ph idx="1"/>
          </p:nvPr>
        </p:nvSpPr>
        <p:spPr/>
        <p:txBody>
          <a:bodyPr/>
          <a:lstStyle/>
          <a:p>
            <a:r>
              <a:rPr lang="en-US" b="1" dirty="0"/>
              <a:t>What a “Lodge of Sorrow” is</a:t>
            </a:r>
            <a:r>
              <a:rPr lang="en-US" dirty="0"/>
              <a:t>: a special Masonic meeting held in memory of deceased Brothers, employing </a:t>
            </a:r>
            <a:r>
              <a:rPr lang="en-US" dirty="0" err="1"/>
              <a:t>sombre</a:t>
            </a:r>
            <a:r>
              <a:rPr lang="en-US" dirty="0"/>
              <a:t> ritual, mourning symbols, eulogies, and a unique format.</a:t>
            </a:r>
          </a:p>
          <a:p>
            <a:r>
              <a:rPr lang="en-US" b="1" dirty="0"/>
              <a:t>Why this ritual matters: </a:t>
            </a:r>
            <a:r>
              <a:rPr lang="en-US" dirty="0"/>
              <a:t>it expresses the fraternity’s values of brotherhood, mortality, remembrance, and continuity.  One of the few privileges Prince Hall initially had once he and the other 14 men were made Masons was the Lodge of Sorrow (bury their dead).</a:t>
            </a:r>
          </a:p>
          <a:p>
            <a:r>
              <a:rPr lang="en-US" dirty="0"/>
              <a:t>Public versus Private Lodge of Sorrow</a:t>
            </a:r>
          </a:p>
          <a:p>
            <a:r>
              <a:rPr lang="en-US" dirty="0"/>
              <a:t>MWPHGLIN version of the Lodge of Sorrow</a:t>
            </a:r>
          </a:p>
        </p:txBody>
      </p:sp>
    </p:spTree>
    <p:extLst>
      <p:ext uri="{BB962C8B-B14F-4D97-AF65-F5344CB8AC3E}">
        <p14:creationId xmlns:p14="http://schemas.microsoft.com/office/powerpoint/2010/main" val="333859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C681-CB3B-7703-87AF-91397549679F}"/>
              </a:ext>
            </a:extLst>
          </p:cNvPr>
          <p:cNvSpPr>
            <a:spLocks noGrp="1"/>
          </p:cNvSpPr>
          <p:nvPr>
            <p:ph type="title"/>
          </p:nvPr>
        </p:nvSpPr>
        <p:spPr/>
        <p:txBody>
          <a:bodyPr/>
          <a:lstStyle/>
          <a:p>
            <a:r>
              <a:rPr lang="en-US" dirty="0"/>
              <a:t>History of the Lodge of Sorrow</a:t>
            </a:r>
          </a:p>
        </p:txBody>
      </p:sp>
      <p:sp>
        <p:nvSpPr>
          <p:cNvPr id="3" name="Content Placeholder 2">
            <a:extLst>
              <a:ext uri="{FF2B5EF4-FFF2-40B4-BE49-F238E27FC236}">
                <a16:creationId xmlns:a16="http://schemas.microsoft.com/office/drawing/2014/main" id="{F408BDA1-5F06-95B4-D724-1816AAEDAF32}"/>
              </a:ext>
            </a:extLst>
          </p:cNvPr>
          <p:cNvSpPr>
            <a:spLocks noGrp="1"/>
          </p:cNvSpPr>
          <p:nvPr>
            <p:ph idx="1"/>
          </p:nvPr>
        </p:nvSpPr>
        <p:spPr/>
        <p:txBody>
          <a:bodyPr>
            <a:normAutofit lnSpcReduction="10000"/>
          </a:bodyPr>
          <a:lstStyle/>
          <a:p>
            <a:r>
              <a:rPr lang="en-US" dirty="0"/>
              <a:t>The practice began on the European continent, where "Funeral or Sorrow Lodges" were held at set intervals to remember deceased members.  German lodges had a set interval of a yearly lodge of sorrow whereas France performed them at longer intervals</a:t>
            </a:r>
          </a:p>
          <a:p>
            <a:r>
              <a:rPr lang="en-US" dirty="0"/>
              <a:t>The Lodge of Sorrow ceremony was introduced to American Freemasonry by the Ancient and Accepted Scottish Rite, which developed an especially beautiful ritual for the occasion. The practice was then adopted by many other American Rite lodges</a:t>
            </a:r>
          </a:p>
          <a:p>
            <a:r>
              <a:rPr lang="en-US" dirty="0"/>
              <a:t>In the 19th century, prominent Masonic authors and ritualists like Robert Macoy and Daniel Sickels compiled rituals for the ceremony, helping to formalize and popularize it. </a:t>
            </a:r>
          </a:p>
        </p:txBody>
      </p:sp>
    </p:spTree>
    <p:extLst>
      <p:ext uri="{BB962C8B-B14F-4D97-AF65-F5344CB8AC3E}">
        <p14:creationId xmlns:p14="http://schemas.microsoft.com/office/powerpoint/2010/main" val="2820757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81E70-A8D0-96E0-3C17-F6EF33D53E64}"/>
              </a:ext>
            </a:extLst>
          </p:cNvPr>
          <p:cNvSpPr>
            <a:spLocks noGrp="1"/>
          </p:cNvSpPr>
          <p:nvPr>
            <p:ph type="title"/>
          </p:nvPr>
        </p:nvSpPr>
        <p:spPr/>
        <p:txBody>
          <a:bodyPr/>
          <a:lstStyle/>
          <a:p>
            <a:r>
              <a:rPr lang="en-US" dirty="0"/>
              <a:t>Why this ritual matters</a:t>
            </a:r>
          </a:p>
        </p:txBody>
      </p:sp>
      <p:sp>
        <p:nvSpPr>
          <p:cNvPr id="3" name="Content Placeholder 2">
            <a:extLst>
              <a:ext uri="{FF2B5EF4-FFF2-40B4-BE49-F238E27FC236}">
                <a16:creationId xmlns:a16="http://schemas.microsoft.com/office/drawing/2014/main" id="{CC961D98-E44E-8E79-B557-E7688005DF59}"/>
              </a:ext>
            </a:extLst>
          </p:cNvPr>
          <p:cNvSpPr>
            <a:spLocks noGrp="1"/>
          </p:cNvSpPr>
          <p:nvPr>
            <p:ph idx="1"/>
          </p:nvPr>
        </p:nvSpPr>
        <p:spPr/>
        <p:txBody>
          <a:bodyPr>
            <a:normAutofit lnSpcReduction="10000"/>
          </a:bodyPr>
          <a:lstStyle/>
          <a:p>
            <a:r>
              <a:rPr lang="en-US" dirty="0"/>
              <a:t>Prince Hall Freemasonry began on March 6, 1775, when Prince Hall and 14 other African Americans were initiated into a lodge attached to British troops in Boston. After the British troops departed, Hall and the others formed the </a:t>
            </a:r>
            <a:r>
              <a:rPr lang="en-US" dirty="0">
                <a:hlinkClick r:id="rId2"/>
              </a:rPr>
              <a:t>African Lodge No.</a:t>
            </a:r>
            <a:r>
              <a:rPr lang="en-US" dirty="0"/>
              <a:t> </a:t>
            </a:r>
            <a:r>
              <a:rPr lang="en-US" dirty="0">
                <a:hlinkClick r:id="rId3"/>
              </a:rPr>
              <a:t>1</a:t>
            </a:r>
            <a:r>
              <a:rPr lang="en-US" dirty="0"/>
              <a:t> in 1776 and petitioned the Grand Lodge of England for recognition, which was granted in 1784.  Before being recognized in 1784, the only functions the Prince Hall lodge could perform were:</a:t>
            </a:r>
          </a:p>
          <a:p>
            <a:pPr lvl="1"/>
            <a:r>
              <a:rPr lang="en-US" dirty="0"/>
              <a:t>Meet as a lodge</a:t>
            </a:r>
          </a:p>
          <a:p>
            <a:pPr lvl="1"/>
            <a:r>
              <a:rPr lang="en-US" dirty="0"/>
              <a:t>Go in procession (St. John’s Day)</a:t>
            </a:r>
          </a:p>
          <a:p>
            <a:pPr lvl="1"/>
            <a:r>
              <a:rPr lang="en-US" b="1" dirty="0"/>
              <a:t>Bury their dead</a:t>
            </a:r>
          </a:p>
          <a:p>
            <a:r>
              <a:rPr lang="en-US" b="1" dirty="0"/>
              <a:t>The practice of this ritual is a Prince Hall legacy</a:t>
            </a:r>
          </a:p>
        </p:txBody>
      </p:sp>
    </p:spTree>
    <p:extLst>
      <p:ext uri="{BB962C8B-B14F-4D97-AF65-F5344CB8AC3E}">
        <p14:creationId xmlns:p14="http://schemas.microsoft.com/office/powerpoint/2010/main" val="3109816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4D795-2469-DB18-CBAA-44EB4A9584D6}"/>
              </a:ext>
            </a:extLst>
          </p:cNvPr>
          <p:cNvSpPr>
            <a:spLocks noGrp="1"/>
          </p:cNvSpPr>
          <p:nvPr>
            <p:ph type="title"/>
          </p:nvPr>
        </p:nvSpPr>
        <p:spPr/>
        <p:txBody>
          <a:bodyPr/>
          <a:lstStyle/>
          <a:p>
            <a:r>
              <a:rPr lang="en-US" dirty="0"/>
              <a:t>Public versus Private Lodge of Sorrow</a:t>
            </a:r>
          </a:p>
        </p:txBody>
      </p:sp>
      <p:sp>
        <p:nvSpPr>
          <p:cNvPr id="3" name="Content Placeholder 2">
            <a:extLst>
              <a:ext uri="{FF2B5EF4-FFF2-40B4-BE49-F238E27FC236}">
                <a16:creationId xmlns:a16="http://schemas.microsoft.com/office/drawing/2014/main" id="{17A6C9D9-0CF2-1780-B5E3-809A3396647D}"/>
              </a:ext>
            </a:extLst>
          </p:cNvPr>
          <p:cNvSpPr>
            <a:spLocks noGrp="1"/>
          </p:cNvSpPr>
          <p:nvPr>
            <p:ph idx="1"/>
          </p:nvPr>
        </p:nvSpPr>
        <p:spPr/>
        <p:txBody>
          <a:bodyPr>
            <a:normAutofit fontScale="92500" lnSpcReduction="10000"/>
          </a:bodyPr>
          <a:lstStyle/>
          <a:p>
            <a:r>
              <a:rPr lang="en-US" dirty="0"/>
              <a:t>Public Lodge of Sorrow.  The history of the Lodge of Sorrow here presented mainly describes the public version of the Lodge of Sorrow.  MWPHGLIN has a modified version of a public Lodge of Sorrow performed during the annual grand lodge session called the Memorial Service.</a:t>
            </a:r>
          </a:p>
          <a:p>
            <a:r>
              <a:rPr lang="en-US" dirty="0"/>
              <a:t>Private Lodge of Sorrow.  The MWPHGLIN private version of the Lodge of Sorrow is the ritualistic opening of a lodge by the officers of the lodge.  It uses the jurisdiction’s adopted open and closing ritual with a few modifications.</a:t>
            </a:r>
          </a:p>
          <a:p>
            <a:pPr marL="0" indent="0">
              <a:buNone/>
            </a:pPr>
            <a:r>
              <a:rPr lang="en-US" b="1" dirty="0"/>
              <a:t>***The Lodge of Sorrow is the only lodge that can be legally left opened and not closed when the members retire (Mackey’s Jurisprudence)***</a:t>
            </a:r>
          </a:p>
        </p:txBody>
      </p:sp>
    </p:spTree>
    <p:extLst>
      <p:ext uri="{BB962C8B-B14F-4D97-AF65-F5344CB8AC3E}">
        <p14:creationId xmlns:p14="http://schemas.microsoft.com/office/powerpoint/2010/main" val="1600278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A5F47-7472-6001-3B81-E843938D0240}"/>
              </a:ext>
            </a:extLst>
          </p:cNvPr>
          <p:cNvSpPr>
            <a:spLocks noGrp="1"/>
          </p:cNvSpPr>
          <p:nvPr>
            <p:ph type="title"/>
          </p:nvPr>
        </p:nvSpPr>
        <p:spPr/>
        <p:txBody>
          <a:bodyPr/>
          <a:lstStyle/>
          <a:p>
            <a:r>
              <a:rPr lang="en-US" dirty="0"/>
              <a:t>MWPHGLIN School of Instruction Lodge </a:t>
            </a:r>
            <a:r>
              <a:rPr lang="en-US"/>
              <a:t>of Sorrow</a:t>
            </a:r>
            <a:endParaRPr lang="en-US" dirty="0"/>
          </a:p>
        </p:txBody>
      </p:sp>
      <p:sp>
        <p:nvSpPr>
          <p:cNvPr id="3" name="Content Placeholder 2">
            <a:extLst>
              <a:ext uri="{FF2B5EF4-FFF2-40B4-BE49-F238E27FC236}">
                <a16:creationId xmlns:a16="http://schemas.microsoft.com/office/drawing/2014/main" id="{EC238475-C82A-6B3B-D5D0-CB9AF3B33A88}"/>
              </a:ext>
            </a:extLst>
          </p:cNvPr>
          <p:cNvSpPr>
            <a:spLocks noGrp="1"/>
          </p:cNvSpPr>
          <p:nvPr>
            <p:ph idx="1"/>
          </p:nvPr>
        </p:nvSpPr>
        <p:spPr/>
        <p:txBody>
          <a:bodyPr>
            <a:normAutofit fontScale="77500" lnSpcReduction="20000"/>
          </a:bodyPr>
          <a:lstStyle/>
          <a:p>
            <a:r>
              <a:rPr lang="en-US" dirty="0"/>
              <a:t>These are instructions for conducting a Lodge of Sorrow: </a:t>
            </a:r>
          </a:p>
          <a:p>
            <a:endParaRPr lang="en-US" dirty="0"/>
          </a:p>
          <a:p>
            <a:pPr marL="514350" indent="-514350">
              <a:buFont typeface="+mj-lt"/>
              <a:buAutoNum type="arabicPeriod"/>
            </a:pPr>
            <a:r>
              <a:rPr lang="en-US" dirty="0"/>
              <a:t>The Worshipful Master and his officers are to open a Lodge of Sorrow within a week of verifying the member’s death.  Preferably, The Lodge of Sorrow is opened just prior to performing the burial rites.</a:t>
            </a:r>
          </a:p>
          <a:p>
            <a:pPr marL="514350" indent="-514350">
              <a:buFont typeface="+mj-lt"/>
              <a:buAutoNum type="arabicPeriod"/>
            </a:pPr>
            <a:r>
              <a:rPr lang="en-US" dirty="0"/>
              <a:t>The adopted ritualistic opening procedure is to be used, appending the phrase “Lodge of Sorrow” to the lodge name and number.</a:t>
            </a:r>
          </a:p>
          <a:p>
            <a:pPr marL="514350" indent="-514350">
              <a:buFont typeface="+mj-lt"/>
              <a:buAutoNum type="arabicPeriod"/>
            </a:pPr>
            <a:r>
              <a:rPr lang="en-US" dirty="0"/>
              <a:t>The Worshipful Master is to have a chair draped with a black cloth fully covering the chair, upon which rests an apron and gloves.</a:t>
            </a:r>
          </a:p>
          <a:p>
            <a:pPr marL="514350" indent="-514350">
              <a:buFont typeface="+mj-lt"/>
              <a:buAutoNum type="arabicPeriod"/>
            </a:pPr>
            <a:r>
              <a:rPr lang="en-US" dirty="0"/>
              <a:t>The craft retires taking with them the furniture of the lodge.</a:t>
            </a:r>
          </a:p>
          <a:p>
            <a:pPr marL="514350" indent="-514350">
              <a:buFont typeface="+mj-lt"/>
              <a:buAutoNum type="arabicPeriod"/>
            </a:pPr>
            <a:r>
              <a:rPr lang="en-US" dirty="0"/>
              <a:t>After 30 consecutive days, The Worshipful Master will return the furniture to its place and proceed to close the Lodge of Sorrow using the adopted ritualistic closing procedure appending the phrase “Lodge of Sorrow” to the lodge name and number.</a:t>
            </a:r>
          </a:p>
          <a:p>
            <a:endParaRPr lang="en-US" dirty="0"/>
          </a:p>
        </p:txBody>
      </p:sp>
    </p:spTree>
    <p:extLst>
      <p:ext uri="{BB962C8B-B14F-4D97-AF65-F5344CB8AC3E}">
        <p14:creationId xmlns:p14="http://schemas.microsoft.com/office/powerpoint/2010/main" val="26786800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4e58beb-ee26-433d-802b-bc736437890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BCAB36E3D8D4D4A8764EAD61967445A" ma:contentTypeVersion="15" ma:contentTypeDescription="Create a new document." ma:contentTypeScope="" ma:versionID="c4f65317f2ab82cf95b20b89dc9fd61c">
  <xsd:schema xmlns:xsd="http://www.w3.org/2001/XMLSchema" xmlns:xs="http://www.w3.org/2001/XMLSchema" xmlns:p="http://schemas.microsoft.com/office/2006/metadata/properties" xmlns:ns3="34e58beb-ee26-433d-802b-bc736437890f" xmlns:ns4="74618b1f-3a9f-46d4-bddd-8b626799cf08" targetNamespace="http://schemas.microsoft.com/office/2006/metadata/properties" ma:root="true" ma:fieldsID="9af278a3506510e19615c5cdd6166c18" ns3:_="" ns4:_="">
    <xsd:import namespace="34e58beb-ee26-433d-802b-bc736437890f"/>
    <xsd:import namespace="74618b1f-3a9f-46d4-bddd-8b626799cf08"/>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_activity"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MediaServiceSystemTags" minOccurs="0"/>
                <xsd:element ref="ns3:MediaServiceDateTaken" minOccurs="0"/>
                <xsd:element ref="ns3:MediaServiceSearchPropertie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e58beb-ee26-433d-802b-bc73643789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4618b1f-3a9f-46d4-bddd-8b626799cf0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9E4302-2929-4F03-B2C0-1F6A1B9E5B89}">
  <ds:schemaRefs>
    <ds:schemaRef ds:uri="http://schemas.microsoft.com/office/2006/metadata/properties"/>
    <ds:schemaRef ds:uri="http://www.w3.org/2000/xmlns/"/>
    <ds:schemaRef ds:uri="34e58beb-ee26-433d-802b-bc736437890f"/>
    <ds:schemaRef ds:uri="http://www.w3.org/2001/XMLSchema-instance"/>
  </ds:schemaRefs>
</ds:datastoreItem>
</file>

<file path=customXml/itemProps2.xml><?xml version="1.0" encoding="utf-8"?>
<ds:datastoreItem xmlns:ds="http://schemas.openxmlformats.org/officeDocument/2006/customXml" ds:itemID="{DAC781D2-290A-4EAF-9B5F-97F391D24571}">
  <ds:schemaRefs>
    <ds:schemaRef ds:uri="http://schemas.microsoft.com/office/2006/metadata/contentType"/>
    <ds:schemaRef ds:uri="http://schemas.microsoft.com/office/2006/metadata/properties/metaAttributes"/>
    <ds:schemaRef ds:uri="http://www.w3.org/2000/xmlns/"/>
    <ds:schemaRef ds:uri="http://www.w3.org/2001/XMLSchema"/>
    <ds:schemaRef ds:uri="34e58beb-ee26-433d-802b-bc736437890f"/>
    <ds:schemaRef ds:uri="74618b1f-3a9f-46d4-bddd-8b626799cf08"/>
  </ds:schemaRefs>
</ds:datastoreItem>
</file>

<file path=customXml/itemProps3.xml><?xml version="1.0" encoding="utf-8"?>
<ds:datastoreItem xmlns:ds="http://schemas.openxmlformats.org/officeDocument/2006/customXml" ds:itemID="{5D144FD1-0263-4AD2-A44B-1A8ACACCF6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110</TotalTime>
  <Words>634</Words>
  <Application>Microsoft Office PowerPoint</Application>
  <PresentationFormat>Widescreen</PresentationFormat>
  <Paragraphs>29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The Lodge of Sorrow &amp; the Early Story of Prince Hall Masonry</vt:lpstr>
      <vt:lpstr>Introduction</vt:lpstr>
      <vt:lpstr>History of the Lodge of Sorrow</vt:lpstr>
      <vt:lpstr>Why this ritual matters</vt:lpstr>
      <vt:lpstr>Public versus Private Lodge of Sorrow</vt:lpstr>
      <vt:lpstr>MWPHGLIN School of Instruction Lodge of Sorrow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Lodge of Sorrow &amp; the Early Story of Prince Hall Masonry</dc:title>
  <dc:creator>Frank Williams</dc:creator>
  <cp:lastModifiedBy>Eric Bell</cp:lastModifiedBy>
  <cp:revision>2</cp:revision>
  <dcterms:created xsi:type="dcterms:W3CDTF">2025-10-29T23:00:50Z</dcterms:created>
  <dcterms:modified xsi:type="dcterms:W3CDTF">2025-10-30T14:08:10Z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0x0101000BCAB36E3D8D4D4A8764EAD61967445A</vt:lpwstr>
  </property>
</Properties>
</file>