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65" r:id="rId3"/>
    <p:sldId id="257" r:id="rId4"/>
    <p:sldId id="258" r:id="rId5"/>
    <p:sldId id="268" r:id="rId6"/>
    <p:sldId id="259" r:id="rId7"/>
    <p:sldId id="260" r:id="rId8"/>
    <p:sldId id="261" r:id="rId9"/>
    <p:sldId id="266" r:id="rId10"/>
    <p:sldId id="262" r:id="rId11"/>
    <p:sldId id="267" r:id="rId12"/>
    <p:sldId id="263" r:id="rId13"/>
    <p:sldId id="264" r:id="rId14"/>
    <p:sldId id="269" r:id="rId15"/>
    <p:sldId id="270" r:id="rId16"/>
  </p:sldIdLst>
  <p:sldSz cx="12192000" cy="6858000"/>
  <p:notesSz cx="6858000" cy="9144000"/>
  <p:embeddedFontLst>
    <p:embeddedFont>
      <p:font typeface="Bookman Old Style" panose="02050604050505020204" pitchFamily="18"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Libre Franklin"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jJC1yW1Xvqqr8gwPVr8H9jL1l6F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124"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0799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781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9600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6796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2497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7529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1181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3"/>
        <p:cNvGrpSpPr/>
        <p:nvPr/>
      </p:nvGrpSpPr>
      <p:grpSpPr>
        <a:xfrm>
          <a:off x="0" y="0"/>
          <a:ext cx="0" cy="0"/>
          <a:chOff x="0" y="0"/>
          <a:chExt cx="0" cy="0"/>
        </a:xfrm>
      </p:grpSpPr>
      <p:sp>
        <p:nvSpPr>
          <p:cNvPr id="14" name="Google Shape;14;p10"/>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0"/>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8000"/>
              <a:buFont typeface="Bookman Old Style"/>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0"/>
          <p:cNvSpPr txBox="1">
            <a:spLocks noGrp="1"/>
          </p:cNvSpPr>
          <p:nvPr>
            <p:ph type="subTitle" idx="1"/>
          </p:nvPr>
        </p:nvSpPr>
        <p:spPr>
          <a:xfrm>
            <a:off x="1100051" y="4645152"/>
            <a:ext cx="10058400" cy="114300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200"/>
              </a:spcBef>
              <a:spcAft>
                <a:spcPts val="0"/>
              </a:spcAft>
              <a:buSzPts val="2400"/>
              <a:buNone/>
              <a:defRPr sz="2400" cap="none">
                <a:solidFill>
                  <a:schemeClr val="dk1"/>
                </a:solidFill>
                <a:latin typeface="Libre Franklin"/>
                <a:ea typeface="Libre Franklin"/>
                <a:cs typeface="Libre Franklin"/>
                <a:sym typeface="Libre Franklin"/>
              </a:defRPr>
            </a:lvl1pPr>
            <a:lvl2pPr lvl="1" algn="ctr">
              <a:lnSpc>
                <a:spcPct val="100000"/>
              </a:lnSpc>
              <a:spcBef>
                <a:spcPts val="200"/>
              </a:spcBef>
              <a:spcAft>
                <a:spcPts val="0"/>
              </a:spcAft>
              <a:buClr>
                <a:srgbClr val="3F3F3F"/>
              </a:buClr>
              <a:buSzPts val="2400"/>
              <a:buNone/>
              <a:defRPr sz="2400"/>
            </a:lvl2pPr>
            <a:lvl3pPr lvl="2" algn="ctr">
              <a:lnSpc>
                <a:spcPct val="100000"/>
              </a:lnSpc>
              <a:spcBef>
                <a:spcPts val="400"/>
              </a:spcBef>
              <a:spcAft>
                <a:spcPts val="0"/>
              </a:spcAft>
              <a:buClr>
                <a:srgbClr val="3F3F3F"/>
              </a:buClr>
              <a:buSzPts val="2400"/>
              <a:buNone/>
              <a:defRPr sz="2400"/>
            </a:lvl3pPr>
            <a:lvl4pPr lvl="3" algn="ctr">
              <a:lnSpc>
                <a:spcPct val="100000"/>
              </a:lnSpc>
              <a:spcBef>
                <a:spcPts val="400"/>
              </a:spcBef>
              <a:spcAft>
                <a:spcPts val="0"/>
              </a:spcAft>
              <a:buClr>
                <a:srgbClr val="3F3F3F"/>
              </a:buClr>
              <a:buSzPts val="2000"/>
              <a:buNone/>
              <a:defRPr sz="2000"/>
            </a:lvl4pPr>
            <a:lvl5pPr lvl="4" algn="ctr">
              <a:lnSpc>
                <a:spcPct val="100000"/>
              </a:lnSpc>
              <a:spcBef>
                <a:spcPts val="400"/>
              </a:spcBef>
              <a:spcAft>
                <a:spcPts val="0"/>
              </a:spcAft>
              <a:buClr>
                <a:srgbClr val="3F3F3F"/>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cxnSp>
        <p:nvCxnSpPr>
          <p:cNvPr id="17" name="Google Shape;17;p10"/>
          <p:cNvCxnSpPr/>
          <p:nvPr/>
        </p:nvCxnSpPr>
        <p:spPr>
          <a:xfrm>
            <a:off x="1207658" y="4474741"/>
            <a:ext cx="9875520" cy="0"/>
          </a:xfrm>
          <a:prstGeom prst="straightConnector1">
            <a:avLst/>
          </a:prstGeom>
          <a:noFill/>
          <a:ln w="12700" cap="flat" cmpd="sng">
            <a:solidFill>
              <a:srgbClr val="3F3F3F"/>
            </a:solidFill>
            <a:prstDash val="solid"/>
            <a:round/>
            <a:headEnd type="none" w="sm" len="sm"/>
            <a:tailEnd type="none" w="sm" len="sm"/>
          </a:ln>
        </p:spPr>
      </p:cxnSp>
      <p:sp>
        <p:nvSpPr>
          <p:cNvPr id="18" name="Google Shape;18;p10"/>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0"/>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20"/>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0"/>
          <p:cNvSpPr txBox="1">
            <a:spLocks noGrp="1"/>
          </p:cNvSpPr>
          <p:nvPr>
            <p:ph type="title"/>
          </p:nvPr>
        </p:nvSpPr>
        <p:spPr>
          <a:xfrm rot="5400000">
            <a:off x="7159401" y="1977801"/>
            <a:ext cx="5759898" cy="2628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0"/>
          <p:cNvSpPr txBox="1">
            <a:spLocks noGrp="1"/>
          </p:cNvSpPr>
          <p:nvPr>
            <p:ph type="body" idx="1"/>
          </p:nvPr>
        </p:nvSpPr>
        <p:spPr>
          <a:xfrm rot="5400000">
            <a:off x="1825401" y="-574899"/>
            <a:ext cx="5759898" cy="7734300"/>
          </a:xfrm>
          <a:prstGeom prst="rect">
            <a:avLst/>
          </a:prstGeom>
          <a:noFill/>
          <a:ln>
            <a:noFill/>
          </a:ln>
        </p:spPr>
        <p:txBody>
          <a:bodyPr spcFirstLastPara="1" wrap="square" lIns="45700" tIns="0" rIns="45700" bIns="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7" name="Google Shape;87;p20"/>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0"/>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0"/>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27"/>
        <p:cNvGrpSpPr/>
        <p:nvPr/>
      </p:nvGrpSpPr>
      <p:grpSpPr>
        <a:xfrm>
          <a:off x="0" y="0"/>
          <a:ext cx="0" cy="0"/>
          <a:chOff x="0" y="0"/>
          <a:chExt cx="0" cy="0"/>
        </a:xfrm>
      </p:grpSpPr>
      <p:sp>
        <p:nvSpPr>
          <p:cNvPr id="28" name="Google Shape;28;p12"/>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2"/>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8000"/>
              <a:buFont typeface="Bookman Old Style"/>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2"/>
          <p:cNvSpPr txBox="1">
            <a:spLocks noGrp="1"/>
          </p:cNvSpPr>
          <p:nvPr>
            <p:ph type="body" idx="1"/>
          </p:nvPr>
        </p:nvSpPr>
        <p:spPr>
          <a:xfrm>
            <a:off x="1097280" y="4663440"/>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200"/>
              </a:spcBef>
              <a:spcAft>
                <a:spcPts val="0"/>
              </a:spcAft>
              <a:buSzPts val="2400"/>
              <a:buNone/>
              <a:defRPr sz="2400" cap="none">
                <a:solidFill>
                  <a:schemeClr val="dk1"/>
                </a:solidFill>
                <a:latin typeface="Libre Franklin"/>
                <a:ea typeface="Libre Franklin"/>
                <a:cs typeface="Libre Franklin"/>
                <a:sym typeface="Libre Franklin"/>
              </a:defRPr>
            </a:lvl1pPr>
            <a:lvl2pPr marL="914400" lvl="1" indent="-228600" algn="l">
              <a:lnSpc>
                <a:spcPct val="100000"/>
              </a:lnSpc>
              <a:spcBef>
                <a:spcPts val="200"/>
              </a:spcBef>
              <a:spcAft>
                <a:spcPts val="0"/>
              </a:spcAft>
              <a:buClr>
                <a:srgbClr val="888888"/>
              </a:buClr>
              <a:buSzPts val="1800"/>
              <a:buNone/>
              <a:defRPr sz="1800">
                <a:solidFill>
                  <a:srgbClr val="888888"/>
                </a:solidFill>
              </a:defRPr>
            </a:lvl2pPr>
            <a:lvl3pPr marL="1371600" lvl="2" indent="-228600" algn="l">
              <a:lnSpc>
                <a:spcPct val="100000"/>
              </a:lnSpc>
              <a:spcBef>
                <a:spcPts val="400"/>
              </a:spcBef>
              <a:spcAft>
                <a:spcPts val="0"/>
              </a:spcAft>
              <a:buClr>
                <a:srgbClr val="888888"/>
              </a:buClr>
              <a:buSzPts val="1600"/>
              <a:buNone/>
              <a:defRPr sz="1600">
                <a:solidFill>
                  <a:srgbClr val="888888"/>
                </a:solidFill>
              </a:defRPr>
            </a:lvl3pPr>
            <a:lvl4pPr marL="1828800" lvl="3" indent="-228600" algn="l">
              <a:lnSpc>
                <a:spcPct val="100000"/>
              </a:lnSpc>
              <a:spcBef>
                <a:spcPts val="400"/>
              </a:spcBef>
              <a:spcAft>
                <a:spcPts val="0"/>
              </a:spcAft>
              <a:buClr>
                <a:srgbClr val="888888"/>
              </a:buClr>
              <a:buSzPts val="1400"/>
              <a:buNone/>
              <a:defRPr sz="1400">
                <a:solidFill>
                  <a:srgbClr val="888888"/>
                </a:solidFill>
              </a:defRPr>
            </a:lvl4pPr>
            <a:lvl5pPr marL="2286000" lvl="4" indent="-228600" algn="l">
              <a:lnSpc>
                <a:spcPct val="100000"/>
              </a:lnSpc>
              <a:spcBef>
                <a:spcPts val="400"/>
              </a:spcBef>
              <a:spcAft>
                <a:spcPts val="0"/>
              </a:spcAft>
              <a:buClr>
                <a:srgbClr val="888888"/>
              </a:buClr>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cxnSp>
        <p:nvCxnSpPr>
          <p:cNvPr id="31" name="Google Shape;31;p12"/>
          <p:cNvCxnSpPr/>
          <p:nvPr/>
        </p:nvCxnSpPr>
        <p:spPr>
          <a:xfrm>
            <a:off x="1207658" y="4485132"/>
            <a:ext cx="9875520" cy="0"/>
          </a:xfrm>
          <a:prstGeom prst="straightConnector1">
            <a:avLst/>
          </a:prstGeom>
          <a:noFill/>
          <a:ln w="12700" cap="flat" cmpd="sng">
            <a:solidFill>
              <a:srgbClr val="3F3F3F"/>
            </a:solidFill>
            <a:prstDash val="solid"/>
            <a:round/>
            <a:headEnd type="none" w="sm" len="sm"/>
            <a:tailEnd type="none" w="sm" len="sm"/>
          </a:ln>
        </p:spPr>
      </p:cxnSp>
      <p:sp>
        <p:nvSpPr>
          <p:cNvPr id="32" name="Google Shape;32;p12"/>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2"/>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1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3"/>
          <p:cNvSpPr txBox="1">
            <a:spLocks noGrp="1"/>
          </p:cNvSpPr>
          <p:nvPr>
            <p:ph type="body" idx="1"/>
          </p:nvPr>
        </p:nvSpPr>
        <p:spPr>
          <a:xfrm>
            <a:off x="1097280" y="2120900"/>
            <a:ext cx="4639736" cy="3748193"/>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8" name="Google Shape;38;p13"/>
          <p:cNvSpPr txBox="1">
            <a:spLocks noGrp="1"/>
          </p:cNvSpPr>
          <p:nvPr>
            <p:ph type="body" idx="2"/>
          </p:nvPr>
        </p:nvSpPr>
        <p:spPr>
          <a:xfrm>
            <a:off x="6515944" y="2120900"/>
            <a:ext cx="4639736" cy="3748194"/>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9" name="Google Shape;39;p13"/>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3"/>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3"/>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1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4"/>
          <p:cNvSpPr txBox="1">
            <a:spLocks noGrp="1"/>
          </p:cNvSpPr>
          <p:nvPr>
            <p:ph type="body" idx="1"/>
          </p:nvPr>
        </p:nvSpPr>
        <p:spPr>
          <a:xfrm>
            <a:off x="1097280" y="2057400"/>
            <a:ext cx="4639736"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1200"/>
              </a:spcBef>
              <a:spcAft>
                <a:spcPts val="0"/>
              </a:spcAft>
              <a:buSzPts val="2000"/>
              <a:buNone/>
              <a:defRPr sz="2000" b="0" cap="none">
                <a:solidFill>
                  <a:schemeClr val="dk1"/>
                </a:solidFill>
              </a:defRPr>
            </a:lvl1pPr>
            <a:lvl2pPr marL="914400" lvl="1" indent="-228600" algn="l">
              <a:lnSpc>
                <a:spcPct val="100000"/>
              </a:lnSpc>
              <a:spcBef>
                <a:spcPts val="200"/>
              </a:spcBef>
              <a:spcAft>
                <a:spcPts val="0"/>
              </a:spcAft>
              <a:buClr>
                <a:srgbClr val="3F3F3F"/>
              </a:buClr>
              <a:buSzPts val="2000"/>
              <a:buNone/>
              <a:defRPr sz="2000" b="1"/>
            </a:lvl2pPr>
            <a:lvl3pPr marL="1371600" lvl="2" indent="-228600" algn="l">
              <a:lnSpc>
                <a:spcPct val="100000"/>
              </a:lnSpc>
              <a:spcBef>
                <a:spcPts val="400"/>
              </a:spcBef>
              <a:spcAft>
                <a:spcPts val="0"/>
              </a:spcAft>
              <a:buClr>
                <a:srgbClr val="3F3F3F"/>
              </a:buClr>
              <a:buSzPts val="1800"/>
              <a:buNone/>
              <a:defRPr sz="1800" b="1"/>
            </a:lvl3pPr>
            <a:lvl4pPr marL="1828800" lvl="3" indent="-228600" algn="l">
              <a:lnSpc>
                <a:spcPct val="100000"/>
              </a:lnSpc>
              <a:spcBef>
                <a:spcPts val="400"/>
              </a:spcBef>
              <a:spcAft>
                <a:spcPts val="0"/>
              </a:spcAft>
              <a:buClr>
                <a:srgbClr val="3F3F3F"/>
              </a:buClr>
              <a:buSzPts val="1600"/>
              <a:buNone/>
              <a:defRPr sz="1600" b="1"/>
            </a:lvl4pPr>
            <a:lvl5pPr marL="2286000" lvl="4" indent="-228600" algn="l">
              <a:lnSpc>
                <a:spcPct val="100000"/>
              </a:lnSpc>
              <a:spcBef>
                <a:spcPts val="400"/>
              </a:spcBef>
              <a:spcAft>
                <a:spcPts val="0"/>
              </a:spcAft>
              <a:buClr>
                <a:srgbClr val="3F3F3F"/>
              </a:buClr>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5" name="Google Shape;45;p14"/>
          <p:cNvSpPr txBox="1">
            <a:spLocks noGrp="1"/>
          </p:cNvSpPr>
          <p:nvPr>
            <p:ph type="body" idx="2"/>
          </p:nvPr>
        </p:nvSpPr>
        <p:spPr>
          <a:xfrm>
            <a:off x="1097280" y="2958274"/>
            <a:ext cx="4639736" cy="2910821"/>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14"/>
          <p:cNvSpPr txBox="1">
            <a:spLocks noGrp="1"/>
          </p:cNvSpPr>
          <p:nvPr>
            <p:ph type="body" idx="3"/>
          </p:nvPr>
        </p:nvSpPr>
        <p:spPr>
          <a:xfrm>
            <a:off x="6515944" y="2057400"/>
            <a:ext cx="4639736"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1200"/>
              </a:spcBef>
              <a:spcAft>
                <a:spcPts val="0"/>
              </a:spcAft>
              <a:buSzPts val="2000"/>
              <a:buNone/>
              <a:defRPr sz="2000" b="0" cap="none">
                <a:solidFill>
                  <a:schemeClr val="dk1"/>
                </a:solidFill>
              </a:defRPr>
            </a:lvl1pPr>
            <a:lvl2pPr marL="914400" lvl="1" indent="-228600" algn="l">
              <a:lnSpc>
                <a:spcPct val="100000"/>
              </a:lnSpc>
              <a:spcBef>
                <a:spcPts val="200"/>
              </a:spcBef>
              <a:spcAft>
                <a:spcPts val="0"/>
              </a:spcAft>
              <a:buClr>
                <a:srgbClr val="3F3F3F"/>
              </a:buClr>
              <a:buSzPts val="2000"/>
              <a:buNone/>
              <a:defRPr sz="2000" b="1"/>
            </a:lvl2pPr>
            <a:lvl3pPr marL="1371600" lvl="2" indent="-228600" algn="l">
              <a:lnSpc>
                <a:spcPct val="100000"/>
              </a:lnSpc>
              <a:spcBef>
                <a:spcPts val="400"/>
              </a:spcBef>
              <a:spcAft>
                <a:spcPts val="0"/>
              </a:spcAft>
              <a:buClr>
                <a:srgbClr val="3F3F3F"/>
              </a:buClr>
              <a:buSzPts val="1800"/>
              <a:buNone/>
              <a:defRPr sz="1800" b="1"/>
            </a:lvl3pPr>
            <a:lvl4pPr marL="1828800" lvl="3" indent="-228600" algn="l">
              <a:lnSpc>
                <a:spcPct val="100000"/>
              </a:lnSpc>
              <a:spcBef>
                <a:spcPts val="400"/>
              </a:spcBef>
              <a:spcAft>
                <a:spcPts val="0"/>
              </a:spcAft>
              <a:buClr>
                <a:srgbClr val="3F3F3F"/>
              </a:buClr>
              <a:buSzPts val="1600"/>
              <a:buNone/>
              <a:defRPr sz="1600" b="1"/>
            </a:lvl4pPr>
            <a:lvl5pPr marL="2286000" lvl="4" indent="-228600" algn="l">
              <a:lnSpc>
                <a:spcPct val="100000"/>
              </a:lnSpc>
              <a:spcBef>
                <a:spcPts val="400"/>
              </a:spcBef>
              <a:spcAft>
                <a:spcPts val="0"/>
              </a:spcAft>
              <a:buClr>
                <a:srgbClr val="3F3F3F"/>
              </a:buClr>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7" name="Google Shape;47;p14"/>
          <p:cNvSpPr txBox="1">
            <a:spLocks noGrp="1"/>
          </p:cNvSpPr>
          <p:nvPr>
            <p:ph type="body" idx="4"/>
          </p:nvPr>
        </p:nvSpPr>
        <p:spPr>
          <a:xfrm>
            <a:off x="6515944" y="2958273"/>
            <a:ext cx="4639736" cy="2910821"/>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8" name="Google Shape;48;p14"/>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4"/>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1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5"/>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5"/>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5"/>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6"/>
        <p:cNvGrpSpPr/>
        <p:nvPr/>
      </p:nvGrpSpPr>
      <p:grpSpPr>
        <a:xfrm>
          <a:off x="0" y="0"/>
          <a:ext cx="0" cy="0"/>
          <a:chOff x="0" y="0"/>
          <a:chExt cx="0" cy="0"/>
        </a:xfrm>
      </p:grpSpPr>
      <p:sp>
        <p:nvSpPr>
          <p:cNvPr id="57" name="Google Shape;57;p16"/>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6"/>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1"/>
        <p:cNvGrpSpPr/>
        <p:nvPr/>
      </p:nvGrpSpPr>
      <p:grpSpPr>
        <a:xfrm>
          <a:off x="0" y="0"/>
          <a:ext cx="0" cy="0"/>
          <a:chOff x="0" y="0"/>
          <a:chExt cx="0" cy="0"/>
        </a:xfrm>
      </p:grpSpPr>
      <p:sp>
        <p:nvSpPr>
          <p:cNvPr id="62" name="Google Shape;62;p17"/>
          <p:cNvSpPr/>
          <p:nvPr/>
        </p:nvSpPr>
        <p:spPr>
          <a:xfrm>
            <a:off x="16" y="0"/>
            <a:ext cx="4654296" cy="6858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7"/>
          <p:cNvSpPr txBox="1">
            <a:spLocks noGrp="1"/>
          </p:cNvSpPr>
          <p:nvPr>
            <p:ph type="title"/>
          </p:nvPr>
        </p:nvSpPr>
        <p:spPr>
          <a:xfrm>
            <a:off x="643466" y="786383"/>
            <a:ext cx="3517567" cy="20939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600"/>
              <a:buFont typeface="Bookman Old Style"/>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7"/>
          <p:cNvSpPr txBox="1">
            <a:spLocks noGrp="1"/>
          </p:cNvSpPr>
          <p:nvPr>
            <p:ph type="body" idx="1"/>
          </p:nvPr>
        </p:nvSpPr>
        <p:spPr>
          <a:xfrm>
            <a:off x="5458984" y="812799"/>
            <a:ext cx="5928344" cy="5294757"/>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5" name="Google Shape;65;p17"/>
          <p:cNvSpPr txBox="1">
            <a:spLocks noGrp="1"/>
          </p:cNvSpPr>
          <p:nvPr>
            <p:ph type="body" idx="2"/>
          </p:nvPr>
        </p:nvSpPr>
        <p:spPr>
          <a:xfrm>
            <a:off x="643465" y="3043050"/>
            <a:ext cx="3517567" cy="3064505"/>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200"/>
              </a:spcBef>
              <a:spcAft>
                <a:spcPts val="0"/>
              </a:spcAft>
              <a:buSzPts val="1800"/>
              <a:buNone/>
              <a:defRPr sz="1800">
                <a:solidFill>
                  <a:srgbClr val="FFFFFF"/>
                </a:solidFill>
              </a:defRPr>
            </a:lvl1pPr>
            <a:lvl2pPr marL="914400" lvl="1" indent="-228600" algn="l">
              <a:lnSpc>
                <a:spcPct val="100000"/>
              </a:lnSpc>
              <a:spcBef>
                <a:spcPts val="200"/>
              </a:spcBef>
              <a:spcAft>
                <a:spcPts val="0"/>
              </a:spcAft>
              <a:buClr>
                <a:srgbClr val="3F3F3F"/>
              </a:buClr>
              <a:buSzPts val="1200"/>
              <a:buNone/>
              <a:defRPr sz="1200"/>
            </a:lvl2pPr>
            <a:lvl3pPr marL="1371600" lvl="2" indent="-228600" algn="l">
              <a:lnSpc>
                <a:spcPct val="100000"/>
              </a:lnSpc>
              <a:spcBef>
                <a:spcPts val="400"/>
              </a:spcBef>
              <a:spcAft>
                <a:spcPts val="0"/>
              </a:spcAft>
              <a:buClr>
                <a:srgbClr val="3F3F3F"/>
              </a:buClr>
              <a:buSzPts val="1000"/>
              <a:buNone/>
              <a:defRPr sz="1000"/>
            </a:lvl3pPr>
            <a:lvl4pPr marL="1828800" lvl="3" indent="-228600" algn="l">
              <a:lnSpc>
                <a:spcPct val="100000"/>
              </a:lnSpc>
              <a:spcBef>
                <a:spcPts val="400"/>
              </a:spcBef>
              <a:spcAft>
                <a:spcPts val="0"/>
              </a:spcAft>
              <a:buClr>
                <a:srgbClr val="3F3F3F"/>
              </a:buClr>
              <a:buSzPts val="900"/>
              <a:buNone/>
              <a:defRPr sz="900"/>
            </a:lvl4pPr>
            <a:lvl5pPr marL="2286000" lvl="4" indent="-228600" algn="l">
              <a:lnSpc>
                <a:spcPct val="100000"/>
              </a:lnSpc>
              <a:spcBef>
                <a:spcPts val="400"/>
              </a:spcBef>
              <a:spcAft>
                <a:spcPts val="0"/>
              </a:spcAft>
              <a:buClr>
                <a:srgbClr val="3F3F3F"/>
              </a:buClr>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66" name="Google Shape;66;p17"/>
          <p:cNvSpPr txBox="1">
            <a:spLocks noGrp="1"/>
          </p:cNvSpPr>
          <p:nvPr>
            <p:ph type="dt" idx="10"/>
          </p:nvPr>
        </p:nvSpPr>
        <p:spPr>
          <a:xfrm>
            <a:off x="643464" y="6446520"/>
            <a:ext cx="351756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ftr" idx="11"/>
          </p:nvPr>
        </p:nvSpPr>
        <p:spPr>
          <a:xfrm>
            <a:off x="5458983" y="6446520"/>
            <a:ext cx="533401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7"/>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800" b="0" i="0" u="none" strike="noStrike" cap="none">
                <a:solidFill>
                  <a:schemeClr val="dk2"/>
                </a:solidFill>
                <a:latin typeface="Libre Franklin"/>
                <a:ea typeface="Libre Franklin"/>
                <a:cs typeface="Libre Franklin"/>
                <a:sym typeface="Libre Franklin"/>
              </a:defRPr>
            </a:lvl1pPr>
            <a:lvl2pPr marL="0" lvl="1" indent="0" algn="l">
              <a:spcBef>
                <a:spcPts val="0"/>
              </a:spcBef>
              <a:buNone/>
              <a:defRPr sz="800" b="0" i="0" u="none" strike="noStrike" cap="none">
                <a:solidFill>
                  <a:schemeClr val="dk2"/>
                </a:solidFill>
                <a:latin typeface="Libre Franklin"/>
                <a:ea typeface="Libre Franklin"/>
                <a:cs typeface="Libre Franklin"/>
                <a:sym typeface="Libre Franklin"/>
              </a:defRPr>
            </a:lvl2pPr>
            <a:lvl3pPr marL="0" lvl="2" indent="0" algn="l">
              <a:spcBef>
                <a:spcPts val="0"/>
              </a:spcBef>
              <a:buNone/>
              <a:defRPr sz="800" b="0" i="0" u="none" strike="noStrike" cap="none">
                <a:solidFill>
                  <a:schemeClr val="dk2"/>
                </a:solidFill>
                <a:latin typeface="Libre Franklin"/>
                <a:ea typeface="Libre Franklin"/>
                <a:cs typeface="Libre Franklin"/>
                <a:sym typeface="Libre Franklin"/>
              </a:defRPr>
            </a:lvl3pPr>
            <a:lvl4pPr marL="0" lvl="3" indent="0" algn="l">
              <a:spcBef>
                <a:spcPts val="0"/>
              </a:spcBef>
              <a:buNone/>
              <a:defRPr sz="800" b="0" i="0" u="none" strike="noStrike" cap="none">
                <a:solidFill>
                  <a:schemeClr val="dk2"/>
                </a:solidFill>
                <a:latin typeface="Libre Franklin"/>
                <a:ea typeface="Libre Franklin"/>
                <a:cs typeface="Libre Franklin"/>
                <a:sym typeface="Libre Franklin"/>
              </a:defRPr>
            </a:lvl4pPr>
            <a:lvl5pPr marL="0" lvl="4" indent="0" algn="l">
              <a:spcBef>
                <a:spcPts val="0"/>
              </a:spcBef>
              <a:buNone/>
              <a:defRPr sz="800" b="0" i="0" u="none" strike="noStrike" cap="none">
                <a:solidFill>
                  <a:schemeClr val="dk2"/>
                </a:solidFill>
                <a:latin typeface="Libre Franklin"/>
                <a:ea typeface="Libre Franklin"/>
                <a:cs typeface="Libre Franklin"/>
                <a:sym typeface="Libre Franklin"/>
              </a:defRPr>
            </a:lvl5pPr>
            <a:lvl6pPr marL="0" lvl="5" indent="0" algn="l">
              <a:spcBef>
                <a:spcPts val="0"/>
              </a:spcBef>
              <a:buNone/>
              <a:defRPr sz="800" b="0" i="0" u="none" strike="noStrike" cap="none">
                <a:solidFill>
                  <a:schemeClr val="dk2"/>
                </a:solidFill>
                <a:latin typeface="Libre Franklin"/>
                <a:ea typeface="Libre Franklin"/>
                <a:cs typeface="Libre Franklin"/>
                <a:sym typeface="Libre Franklin"/>
              </a:defRPr>
            </a:lvl6pPr>
            <a:lvl7pPr marL="0" lvl="6" indent="0" algn="l">
              <a:spcBef>
                <a:spcPts val="0"/>
              </a:spcBef>
              <a:buNone/>
              <a:defRPr sz="800" b="0" i="0" u="none" strike="noStrike" cap="none">
                <a:solidFill>
                  <a:schemeClr val="dk2"/>
                </a:solidFill>
                <a:latin typeface="Libre Franklin"/>
                <a:ea typeface="Libre Franklin"/>
                <a:cs typeface="Libre Franklin"/>
                <a:sym typeface="Libre Franklin"/>
              </a:defRPr>
            </a:lvl7pPr>
            <a:lvl8pPr marL="0" lvl="7" indent="0" algn="l">
              <a:spcBef>
                <a:spcPts val="0"/>
              </a:spcBef>
              <a:buNone/>
              <a:defRPr sz="800" b="0" i="0" u="none" strike="noStrike" cap="none">
                <a:solidFill>
                  <a:schemeClr val="dk2"/>
                </a:solidFill>
                <a:latin typeface="Libre Franklin"/>
                <a:ea typeface="Libre Franklin"/>
                <a:cs typeface="Libre Franklin"/>
                <a:sym typeface="Libre Franklin"/>
              </a:defRPr>
            </a:lvl8pPr>
            <a:lvl9pPr marL="0" lvl="8" indent="0" algn="l">
              <a:spcBef>
                <a:spcPts val="0"/>
              </a:spcBef>
              <a:buNone/>
              <a:defRPr sz="800" b="0" i="0" u="none" strike="noStrike" cap="none">
                <a:solidFill>
                  <a:schemeClr val="dk2"/>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9"/>
        <p:cNvGrpSpPr/>
        <p:nvPr/>
      </p:nvGrpSpPr>
      <p:grpSpPr>
        <a:xfrm>
          <a:off x="0" y="0"/>
          <a:ext cx="0" cy="0"/>
          <a:chOff x="0" y="0"/>
          <a:chExt cx="0" cy="0"/>
        </a:xfrm>
      </p:grpSpPr>
      <p:sp>
        <p:nvSpPr>
          <p:cNvPr id="70" name="Google Shape;70;p18"/>
          <p:cNvSpPr/>
          <p:nvPr/>
        </p:nvSpPr>
        <p:spPr>
          <a:xfrm>
            <a:off x="0" y="4578350"/>
            <a:ext cx="12188825" cy="227965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8"/>
          <p:cNvSpPr>
            <a:spLocks noGrp="1"/>
          </p:cNvSpPr>
          <p:nvPr>
            <p:ph type="pic" idx="2"/>
          </p:nvPr>
        </p:nvSpPr>
        <p:spPr>
          <a:xfrm>
            <a:off x="15" y="0"/>
            <a:ext cx="12191985" cy="4578350"/>
          </a:xfrm>
          <a:prstGeom prst="rect">
            <a:avLst/>
          </a:prstGeom>
          <a:solidFill>
            <a:srgbClr val="D8D8D8"/>
          </a:solidFill>
          <a:ln>
            <a:noFill/>
          </a:ln>
        </p:spPr>
      </p:sp>
      <p:sp>
        <p:nvSpPr>
          <p:cNvPr id="72" name="Google Shape;72;p18"/>
          <p:cNvSpPr txBox="1">
            <a:spLocks noGrp="1"/>
          </p:cNvSpPr>
          <p:nvPr>
            <p:ph type="title"/>
          </p:nvPr>
        </p:nvSpPr>
        <p:spPr>
          <a:xfrm>
            <a:off x="1097279" y="4799362"/>
            <a:ext cx="10113645" cy="743682"/>
          </a:xfrm>
          <a:prstGeom prst="rect">
            <a:avLst/>
          </a:prstGeom>
          <a:noFill/>
          <a:ln>
            <a:noFill/>
          </a:ln>
        </p:spPr>
        <p:txBody>
          <a:bodyPr spcFirstLastPara="1" wrap="square" lIns="91425" tIns="0" rIns="91425" bIns="0" anchor="b" anchorCtr="0">
            <a:noAutofit/>
          </a:bodyPr>
          <a:lstStyle>
            <a:lvl1pPr lvl="0" algn="l">
              <a:lnSpc>
                <a:spcPct val="90000"/>
              </a:lnSpc>
              <a:spcBef>
                <a:spcPts val="0"/>
              </a:spcBef>
              <a:spcAft>
                <a:spcPts val="0"/>
              </a:spcAft>
              <a:buClr>
                <a:srgbClr val="FFFFFF"/>
              </a:buClr>
              <a:buSzPts val="3600"/>
              <a:buFont typeface="Bookman Old Style"/>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8"/>
          <p:cNvSpPr txBox="1">
            <a:spLocks noGrp="1"/>
          </p:cNvSpPr>
          <p:nvPr>
            <p:ph type="body" idx="1"/>
          </p:nvPr>
        </p:nvSpPr>
        <p:spPr>
          <a:xfrm>
            <a:off x="1097279" y="5715000"/>
            <a:ext cx="10113264" cy="609600"/>
          </a:xfrm>
          <a:prstGeom prst="rect">
            <a:avLst/>
          </a:prstGeom>
          <a:noFill/>
          <a:ln>
            <a:noFill/>
          </a:ln>
        </p:spPr>
        <p:txBody>
          <a:bodyPr spcFirstLastPara="1" wrap="square" lIns="91425" tIns="0" rIns="91425" bIns="0" anchor="t" anchorCtr="0">
            <a:normAutofit/>
          </a:bodyPr>
          <a:lstStyle>
            <a:lvl1pPr marL="457200" lvl="0" indent="-228600" algn="l">
              <a:lnSpc>
                <a:spcPct val="110000"/>
              </a:lnSpc>
              <a:spcBef>
                <a:spcPts val="0"/>
              </a:spcBef>
              <a:spcAft>
                <a:spcPts val="0"/>
              </a:spcAft>
              <a:buSzPts val="1800"/>
              <a:buNone/>
              <a:defRPr sz="1800">
                <a:solidFill>
                  <a:srgbClr val="FFFFFF"/>
                </a:solidFill>
              </a:defRPr>
            </a:lvl1pPr>
            <a:lvl2pPr marL="914400" lvl="1" indent="-228600" algn="l">
              <a:lnSpc>
                <a:spcPct val="100000"/>
              </a:lnSpc>
              <a:spcBef>
                <a:spcPts val="600"/>
              </a:spcBef>
              <a:spcAft>
                <a:spcPts val="0"/>
              </a:spcAft>
              <a:buClr>
                <a:srgbClr val="3F3F3F"/>
              </a:buClr>
              <a:buSzPts val="1200"/>
              <a:buNone/>
              <a:defRPr sz="1200"/>
            </a:lvl2pPr>
            <a:lvl3pPr marL="1371600" lvl="2" indent="-228600" algn="l">
              <a:lnSpc>
                <a:spcPct val="100000"/>
              </a:lnSpc>
              <a:spcBef>
                <a:spcPts val="400"/>
              </a:spcBef>
              <a:spcAft>
                <a:spcPts val="0"/>
              </a:spcAft>
              <a:buClr>
                <a:srgbClr val="3F3F3F"/>
              </a:buClr>
              <a:buSzPts val="1000"/>
              <a:buNone/>
              <a:defRPr sz="1000"/>
            </a:lvl3pPr>
            <a:lvl4pPr marL="1828800" lvl="3" indent="-228600" algn="l">
              <a:lnSpc>
                <a:spcPct val="100000"/>
              </a:lnSpc>
              <a:spcBef>
                <a:spcPts val="400"/>
              </a:spcBef>
              <a:spcAft>
                <a:spcPts val="0"/>
              </a:spcAft>
              <a:buClr>
                <a:srgbClr val="3F3F3F"/>
              </a:buClr>
              <a:buSzPts val="900"/>
              <a:buNone/>
              <a:defRPr sz="900"/>
            </a:lvl4pPr>
            <a:lvl5pPr marL="2286000" lvl="4" indent="-228600" algn="l">
              <a:lnSpc>
                <a:spcPct val="100000"/>
              </a:lnSpc>
              <a:spcBef>
                <a:spcPts val="400"/>
              </a:spcBef>
              <a:spcAft>
                <a:spcPts val="0"/>
              </a:spcAft>
              <a:buClr>
                <a:srgbClr val="3F3F3F"/>
              </a:buClr>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4" name="Google Shape;74;p18"/>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8"/>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8"/>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9"/>
          <p:cNvSpPr txBox="1">
            <a:spLocks noGrp="1"/>
          </p:cNvSpPr>
          <p:nvPr>
            <p:ph type="body" idx="1"/>
          </p:nvPr>
        </p:nvSpPr>
        <p:spPr>
          <a:xfrm rot="5400000">
            <a:off x="4246035" y="-1040554"/>
            <a:ext cx="3760891" cy="10058400"/>
          </a:xfrm>
          <a:prstGeom prst="rect">
            <a:avLst/>
          </a:prstGeom>
          <a:noFill/>
          <a:ln>
            <a:noFill/>
          </a:ln>
        </p:spPr>
        <p:txBody>
          <a:bodyPr spcFirstLastPara="1" wrap="square" lIns="45700" tIns="0" rIns="45700" bIns="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0" name="Google Shape;80;p19"/>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9"/>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9"/>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3F3F3F"/>
              </a:buClr>
              <a:buSzPts val="4700"/>
              <a:buFont typeface="Bookman Old Style"/>
              <a:buNone/>
              <a:defRPr sz="4700" b="0" i="0" u="none" strike="noStrike" cap="none">
                <a:solidFill>
                  <a:srgbClr val="3F3F3F"/>
                </a:solidFill>
                <a:latin typeface="Bookman Old Style"/>
                <a:ea typeface="Bookman Old Style"/>
                <a:cs typeface="Bookman Old Style"/>
                <a:sym typeface="Bookman Old Sty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9"/>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marR="0" lvl="0" indent="-349250" algn="l" rtl="0">
              <a:lnSpc>
                <a:spcPct val="110000"/>
              </a:lnSpc>
              <a:spcBef>
                <a:spcPts val="1200"/>
              </a:spcBef>
              <a:spcAft>
                <a:spcPts val="0"/>
              </a:spcAft>
              <a:buClr>
                <a:schemeClr val="accent1"/>
              </a:buClr>
              <a:buSzPts val="1900"/>
              <a:buFont typeface="Calibri"/>
              <a:buChar char=" "/>
              <a:defRPr sz="1900" b="0" i="0" u="none" strike="noStrike" cap="none">
                <a:solidFill>
                  <a:srgbClr val="3F3F3F"/>
                </a:solidFill>
                <a:latin typeface="Libre Franklin"/>
                <a:ea typeface="Libre Franklin"/>
                <a:cs typeface="Libre Franklin"/>
                <a:sym typeface="Libre Franklin"/>
              </a:defRPr>
            </a:lvl1pPr>
            <a:lvl2pPr marL="914400" marR="0" lvl="1" indent="-336550" algn="l" rtl="0">
              <a:lnSpc>
                <a:spcPct val="100000"/>
              </a:lnSpc>
              <a:spcBef>
                <a:spcPts val="200"/>
              </a:spcBef>
              <a:spcAft>
                <a:spcPts val="0"/>
              </a:spcAft>
              <a:buClr>
                <a:srgbClr val="3F3F3F"/>
              </a:buClr>
              <a:buSzPts val="1700"/>
              <a:buFont typeface="Calibri"/>
              <a:buChar char="◦"/>
              <a:defRPr sz="1700" b="0" i="0" u="none" strike="noStrike" cap="none">
                <a:solidFill>
                  <a:srgbClr val="3F3F3F"/>
                </a:solidFill>
                <a:latin typeface="Libre Franklin"/>
                <a:ea typeface="Libre Franklin"/>
                <a:cs typeface="Libre Franklin"/>
                <a:sym typeface="Libre Franklin"/>
              </a:defRPr>
            </a:lvl2pPr>
            <a:lvl3pPr marL="1371600" marR="0" lvl="2" indent="-311150" algn="l" rtl="0">
              <a:lnSpc>
                <a:spcPct val="100000"/>
              </a:lnSpc>
              <a:spcBef>
                <a:spcPts val="400"/>
              </a:spcBef>
              <a:spcAft>
                <a:spcPts val="0"/>
              </a:spcAft>
              <a:buClr>
                <a:srgbClr val="3F3F3F"/>
              </a:buClr>
              <a:buSzPts val="1300"/>
              <a:buFont typeface="Calibri"/>
              <a:buChar char="◦"/>
              <a:defRPr sz="1300" b="0" i="0" u="none" strike="noStrike" cap="none">
                <a:solidFill>
                  <a:srgbClr val="3F3F3F"/>
                </a:solidFill>
                <a:latin typeface="Libre Franklin"/>
                <a:ea typeface="Libre Franklin"/>
                <a:cs typeface="Libre Franklin"/>
                <a:sym typeface="Libre Franklin"/>
              </a:defRPr>
            </a:lvl3pPr>
            <a:lvl4pPr marL="1828800" marR="0" lvl="3" indent="-311150" algn="l" rtl="0">
              <a:lnSpc>
                <a:spcPct val="100000"/>
              </a:lnSpc>
              <a:spcBef>
                <a:spcPts val="400"/>
              </a:spcBef>
              <a:spcAft>
                <a:spcPts val="0"/>
              </a:spcAft>
              <a:buClr>
                <a:srgbClr val="3F3F3F"/>
              </a:buClr>
              <a:buSzPts val="1300"/>
              <a:buFont typeface="Calibri"/>
              <a:buChar char="◦"/>
              <a:defRPr sz="1300" b="0" i="0" u="none" strike="noStrike" cap="none">
                <a:solidFill>
                  <a:srgbClr val="3F3F3F"/>
                </a:solidFill>
                <a:latin typeface="Libre Franklin"/>
                <a:ea typeface="Libre Franklin"/>
                <a:cs typeface="Libre Franklin"/>
                <a:sym typeface="Libre Franklin"/>
              </a:defRPr>
            </a:lvl4pPr>
            <a:lvl5pPr marL="2286000" marR="0" lvl="4" indent="-311150" algn="l" rtl="0">
              <a:lnSpc>
                <a:spcPct val="100000"/>
              </a:lnSpc>
              <a:spcBef>
                <a:spcPts val="400"/>
              </a:spcBef>
              <a:spcAft>
                <a:spcPts val="0"/>
              </a:spcAft>
              <a:buClr>
                <a:srgbClr val="3F3F3F"/>
              </a:buClr>
              <a:buSzPts val="1300"/>
              <a:buFont typeface="Calibri"/>
              <a:buChar char="◦"/>
              <a:defRPr sz="1300" b="0" i="0" u="none" strike="noStrike" cap="none">
                <a:solidFill>
                  <a:srgbClr val="3F3F3F"/>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Libre Franklin"/>
                <a:ea typeface="Libre Franklin"/>
                <a:cs typeface="Libre Franklin"/>
                <a:sym typeface="Libre Franklin"/>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Libre Franklin"/>
                <a:ea typeface="Libre Franklin"/>
                <a:cs typeface="Libre Franklin"/>
                <a:sym typeface="Libre Franklin"/>
              </a:defRPr>
            </a:lvl9pPr>
          </a:lstStyle>
          <a:p>
            <a:endParaRPr/>
          </a:p>
        </p:txBody>
      </p:sp>
      <p:sp>
        <p:nvSpPr>
          <p:cNvPr id="9" name="Google Shape;9;p9"/>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800" b="0" i="0" u="none" strike="noStrike" cap="none">
                <a:solidFill>
                  <a:srgbClr val="FFFFFF"/>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0" name="Google Shape;10;p9"/>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FFFFFF"/>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1" name="Google Shape;11;p9"/>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800" b="0" i="0" u="none" strike="noStrike" cap="none">
                <a:solidFill>
                  <a:srgbClr val="FFFFFF"/>
                </a:solidFill>
                <a:latin typeface="Libre Franklin"/>
                <a:ea typeface="Libre Franklin"/>
                <a:cs typeface="Libre Franklin"/>
                <a:sym typeface="Libre Franklin"/>
              </a:defRPr>
            </a:lvl1pPr>
            <a:lvl2pPr marL="0" marR="0" lvl="1" indent="0" algn="l" rtl="0">
              <a:spcBef>
                <a:spcPts val="0"/>
              </a:spcBef>
              <a:buNone/>
              <a:defRPr sz="800" b="0" i="0" u="none" strike="noStrike" cap="none">
                <a:solidFill>
                  <a:srgbClr val="FFFFFF"/>
                </a:solidFill>
                <a:latin typeface="Libre Franklin"/>
                <a:ea typeface="Libre Franklin"/>
                <a:cs typeface="Libre Franklin"/>
                <a:sym typeface="Libre Franklin"/>
              </a:defRPr>
            </a:lvl2pPr>
            <a:lvl3pPr marL="0" marR="0" lvl="2" indent="0" algn="l" rtl="0">
              <a:spcBef>
                <a:spcPts val="0"/>
              </a:spcBef>
              <a:buNone/>
              <a:defRPr sz="800" b="0" i="0" u="none" strike="noStrike" cap="none">
                <a:solidFill>
                  <a:srgbClr val="FFFFFF"/>
                </a:solidFill>
                <a:latin typeface="Libre Franklin"/>
                <a:ea typeface="Libre Franklin"/>
                <a:cs typeface="Libre Franklin"/>
                <a:sym typeface="Libre Franklin"/>
              </a:defRPr>
            </a:lvl3pPr>
            <a:lvl4pPr marL="0" marR="0" lvl="3" indent="0" algn="l" rtl="0">
              <a:spcBef>
                <a:spcPts val="0"/>
              </a:spcBef>
              <a:buNone/>
              <a:defRPr sz="800" b="0" i="0" u="none" strike="noStrike" cap="none">
                <a:solidFill>
                  <a:srgbClr val="FFFFFF"/>
                </a:solidFill>
                <a:latin typeface="Libre Franklin"/>
                <a:ea typeface="Libre Franklin"/>
                <a:cs typeface="Libre Franklin"/>
                <a:sym typeface="Libre Franklin"/>
              </a:defRPr>
            </a:lvl4pPr>
            <a:lvl5pPr marL="0" marR="0" lvl="4" indent="0" algn="l" rtl="0">
              <a:spcBef>
                <a:spcPts val="0"/>
              </a:spcBef>
              <a:buNone/>
              <a:defRPr sz="800" b="0" i="0" u="none" strike="noStrike" cap="none">
                <a:solidFill>
                  <a:srgbClr val="FFFFFF"/>
                </a:solidFill>
                <a:latin typeface="Libre Franklin"/>
                <a:ea typeface="Libre Franklin"/>
                <a:cs typeface="Libre Franklin"/>
                <a:sym typeface="Libre Franklin"/>
              </a:defRPr>
            </a:lvl5pPr>
            <a:lvl6pPr marL="0" marR="0" lvl="5" indent="0" algn="l" rtl="0">
              <a:spcBef>
                <a:spcPts val="0"/>
              </a:spcBef>
              <a:buNone/>
              <a:defRPr sz="800" b="0" i="0" u="none" strike="noStrike" cap="none">
                <a:solidFill>
                  <a:srgbClr val="FFFFFF"/>
                </a:solidFill>
                <a:latin typeface="Libre Franklin"/>
                <a:ea typeface="Libre Franklin"/>
                <a:cs typeface="Libre Franklin"/>
                <a:sym typeface="Libre Franklin"/>
              </a:defRPr>
            </a:lvl6pPr>
            <a:lvl7pPr marL="0" marR="0" lvl="6" indent="0" algn="l" rtl="0">
              <a:spcBef>
                <a:spcPts val="0"/>
              </a:spcBef>
              <a:buNone/>
              <a:defRPr sz="800" b="0" i="0" u="none" strike="noStrike" cap="none">
                <a:solidFill>
                  <a:srgbClr val="FFFFFF"/>
                </a:solidFill>
                <a:latin typeface="Libre Franklin"/>
                <a:ea typeface="Libre Franklin"/>
                <a:cs typeface="Libre Franklin"/>
                <a:sym typeface="Libre Franklin"/>
              </a:defRPr>
            </a:lvl7pPr>
            <a:lvl8pPr marL="0" marR="0" lvl="7" indent="0" algn="l" rtl="0">
              <a:spcBef>
                <a:spcPts val="0"/>
              </a:spcBef>
              <a:buNone/>
              <a:defRPr sz="800" b="0" i="0" u="none" strike="noStrike" cap="none">
                <a:solidFill>
                  <a:srgbClr val="FFFFFF"/>
                </a:solidFill>
                <a:latin typeface="Libre Franklin"/>
                <a:ea typeface="Libre Franklin"/>
                <a:cs typeface="Libre Franklin"/>
                <a:sym typeface="Libre Franklin"/>
              </a:defRPr>
            </a:lvl8pPr>
            <a:lvl9pPr marL="0" marR="0" lvl="8" indent="0" algn="l" rtl="0">
              <a:spcBef>
                <a:spcPts val="0"/>
              </a:spcBef>
              <a:buNone/>
              <a:defRPr sz="800" b="0" i="0" u="none" strike="noStrike" cap="none">
                <a:solidFill>
                  <a:srgbClr val="FFFFFF"/>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cxnSp>
        <p:nvCxnSpPr>
          <p:cNvPr id="12" name="Google Shape;12;p9"/>
          <p:cNvCxnSpPr/>
          <p:nvPr/>
        </p:nvCxnSpPr>
        <p:spPr>
          <a:xfrm>
            <a:off x="1193532" y="1897380"/>
            <a:ext cx="9966960" cy="0"/>
          </a:xfrm>
          <a:prstGeom prst="straightConnector1">
            <a:avLst/>
          </a:prstGeom>
          <a:noFill/>
          <a:ln w="12700" cap="flat" cmpd="sng">
            <a:solidFill>
              <a:srgbClr val="3F3F3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Google Shape;94;p1"/>
          <p:cNvSpPr/>
          <p:nvPr/>
        </p:nvSpPr>
        <p:spPr>
          <a:xfrm>
            <a:off x="0" y="1"/>
            <a:ext cx="12192001"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95" name="Google Shape;95;p1"/>
          <p:cNvSpPr txBox="1">
            <a:spLocks noGrp="1"/>
          </p:cNvSpPr>
          <p:nvPr>
            <p:ph type="ctrTitle"/>
          </p:nvPr>
        </p:nvSpPr>
        <p:spPr>
          <a:xfrm>
            <a:off x="5289754" y="639097"/>
            <a:ext cx="6253317" cy="36860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62626"/>
              </a:buClr>
              <a:buSzPts val="8000"/>
              <a:buFont typeface="Bookman Old Style"/>
              <a:buNone/>
            </a:pPr>
            <a:endParaRPr sz="8000"/>
          </a:p>
        </p:txBody>
      </p:sp>
      <p:sp>
        <p:nvSpPr>
          <p:cNvPr id="96" name="Google Shape;96;p1"/>
          <p:cNvSpPr txBox="1">
            <a:spLocks noGrp="1"/>
          </p:cNvSpPr>
          <p:nvPr>
            <p:ph type="subTitle" idx="1"/>
          </p:nvPr>
        </p:nvSpPr>
        <p:spPr>
          <a:xfrm>
            <a:off x="5289753" y="4672738"/>
            <a:ext cx="6269347" cy="1876917"/>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0000"/>
              </a:lnSpc>
              <a:spcBef>
                <a:spcPts val="0"/>
              </a:spcBef>
              <a:spcAft>
                <a:spcPts val="0"/>
              </a:spcAft>
              <a:buSzPct val="100000"/>
              <a:buNone/>
            </a:pPr>
            <a:r>
              <a:rPr lang="en-US">
                <a:solidFill>
                  <a:srgbClr val="262626"/>
                </a:solidFill>
              </a:rPr>
              <a:t>BRO. DAVID B. KENNEY</a:t>
            </a:r>
            <a:endParaRPr/>
          </a:p>
          <a:p>
            <a:pPr marL="0" lvl="0" indent="0" algn="l" rtl="0">
              <a:lnSpc>
                <a:spcPct val="110000"/>
              </a:lnSpc>
              <a:spcBef>
                <a:spcPts val="1400"/>
              </a:spcBef>
              <a:spcAft>
                <a:spcPts val="0"/>
              </a:spcAft>
              <a:buSzPct val="100000"/>
              <a:buNone/>
            </a:pPr>
            <a:r>
              <a:rPr lang="en-US" sz="2400">
                <a:solidFill>
                  <a:srgbClr val="262626"/>
                </a:solidFill>
              </a:rPr>
              <a:t>CENTRAL LODGE #1 </a:t>
            </a:r>
            <a:endParaRPr/>
          </a:p>
          <a:p>
            <a:pPr marL="0" lvl="0" indent="0" algn="l" rtl="0">
              <a:lnSpc>
                <a:spcPct val="110000"/>
              </a:lnSpc>
              <a:spcBef>
                <a:spcPts val="1400"/>
              </a:spcBef>
              <a:spcAft>
                <a:spcPts val="0"/>
              </a:spcAft>
              <a:buSzPct val="100000"/>
              <a:buNone/>
            </a:pPr>
            <a:r>
              <a:rPr lang="en-US"/>
              <a:t>“BUILDING THE NEXT GENERATION OF LEADERS!”</a:t>
            </a:r>
            <a:endParaRPr sz="2400">
              <a:solidFill>
                <a:srgbClr val="262626"/>
              </a:solidFill>
            </a:endParaRPr>
          </a:p>
        </p:txBody>
      </p:sp>
      <p:pic>
        <p:nvPicPr>
          <p:cNvPr id="97" name="Google Shape;97;p1" descr="A picture containing building, sitting, bench, side&#10;&#10;Description automatically generated"/>
          <p:cNvPicPr preferRelativeResize="0"/>
          <p:nvPr/>
        </p:nvPicPr>
        <p:blipFill rotWithShape="1">
          <a:blip r:embed="rId3">
            <a:alphaModFix/>
          </a:blip>
          <a:srcRect/>
          <a:stretch/>
        </p:blipFill>
        <p:spPr>
          <a:xfrm>
            <a:off x="-1" y="1"/>
            <a:ext cx="4635315" cy="6857999"/>
          </a:xfrm>
          <a:prstGeom prst="rect">
            <a:avLst/>
          </a:prstGeom>
          <a:noFill/>
          <a:ln>
            <a:noFill/>
          </a:ln>
        </p:spPr>
      </p:pic>
      <p:cxnSp>
        <p:nvCxnSpPr>
          <p:cNvPr id="98" name="Google Shape;98;p1"/>
          <p:cNvCxnSpPr/>
          <p:nvPr/>
        </p:nvCxnSpPr>
        <p:spPr>
          <a:xfrm>
            <a:off x="5427754" y="4498925"/>
            <a:ext cx="5636107" cy="0"/>
          </a:xfrm>
          <a:prstGeom prst="straightConnector1">
            <a:avLst/>
          </a:prstGeom>
          <a:noFill/>
          <a:ln w="12700" cap="flat" cmpd="sng">
            <a:solidFill>
              <a:srgbClr val="3F3F3F"/>
            </a:solidFill>
            <a:prstDash val="solid"/>
            <a:round/>
            <a:headEnd type="none" w="sm" len="sm"/>
            <a:tailEnd type="none" w="sm" len="sm"/>
          </a:ln>
        </p:spPr>
      </p:cxnSp>
      <p:pic>
        <p:nvPicPr>
          <p:cNvPr id="99" name="Google Shape;99;p1"/>
          <p:cNvPicPr preferRelativeResize="0"/>
          <p:nvPr/>
        </p:nvPicPr>
        <p:blipFill rotWithShape="1">
          <a:blip r:embed="rId4">
            <a:alphaModFix/>
          </a:blip>
          <a:srcRect/>
          <a:stretch/>
        </p:blipFill>
        <p:spPr>
          <a:xfrm>
            <a:off x="-117566" y="0"/>
            <a:ext cx="5407319" cy="6858000"/>
          </a:xfrm>
          <a:prstGeom prst="rect">
            <a:avLst/>
          </a:prstGeom>
          <a:noFill/>
          <a:ln>
            <a:noFill/>
          </a:ln>
        </p:spPr>
      </p:pic>
      <p:pic>
        <p:nvPicPr>
          <p:cNvPr id="100" name="Google Shape;100;p1"/>
          <p:cNvPicPr preferRelativeResize="0"/>
          <p:nvPr/>
        </p:nvPicPr>
        <p:blipFill rotWithShape="1">
          <a:blip r:embed="rId5">
            <a:alphaModFix/>
          </a:blip>
          <a:srcRect/>
          <a:stretch/>
        </p:blipFill>
        <p:spPr>
          <a:xfrm>
            <a:off x="5433237" y="642557"/>
            <a:ext cx="6109834" cy="385636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p7"/>
          <p:cNvSpPr/>
          <p:nvPr/>
        </p:nvSpPr>
        <p:spPr>
          <a:xfrm>
            <a:off x="1507"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146" name="Google Shape;146;p7"/>
          <p:cNvSpPr txBox="1">
            <a:spLocks noGrp="1"/>
          </p:cNvSpPr>
          <p:nvPr>
            <p:ph type="ctrTitle"/>
          </p:nvPr>
        </p:nvSpPr>
        <p:spPr>
          <a:xfrm>
            <a:off x="1097280" y="758952"/>
            <a:ext cx="10058400" cy="38921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Bookman Old Style"/>
              <a:buNone/>
            </a:pPr>
            <a:br>
              <a:rPr lang="en-US" sz="2400" i="1" dirty="0">
                <a:solidFill>
                  <a:schemeClr val="dk1"/>
                </a:solidFill>
              </a:rPr>
            </a:br>
            <a:br>
              <a:rPr lang="en-US" sz="2400" dirty="0">
                <a:solidFill>
                  <a:schemeClr val="dk1"/>
                </a:solidFill>
              </a:rPr>
            </a:br>
            <a:r>
              <a:rPr lang="en-US" sz="2400" b="1" dirty="0"/>
              <a:t>Leadership Development</a:t>
            </a:r>
            <a:r>
              <a:rPr lang="en-US" sz="2400" dirty="0"/>
              <a:t> through officer roles, public speaking, and team building.</a:t>
            </a:r>
            <a:br>
              <a:rPr lang="en-US" sz="2400" dirty="0"/>
            </a:br>
            <a:br>
              <a:rPr lang="en-US" sz="2400" dirty="0"/>
            </a:br>
            <a:r>
              <a:rPr lang="en-US" sz="2400" b="1" dirty="0"/>
              <a:t>Mentorship &amp; Brotherhood</a:t>
            </a:r>
            <a:r>
              <a:rPr lang="en-US" sz="2400" dirty="0"/>
              <a:t> with positive male role models.</a:t>
            </a:r>
            <a:br>
              <a:rPr lang="en-US" sz="2400" dirty="0"/>
            </a:br>
            <a:br>
              <a:rPr lang="en-US" sz="2400" dirty="0"/>
            </a:br>
            <a:r>
              <a:rPr lang="en-US" sz="2400" b="1" dirty="0"/>
              <a:t>Civic Engagement</a:t>
            </a:r>
            <a:r>
              <a:rPr lang="en-US" sz="2400" dirty="0"/>
              <a:t> via service projects and community events.</a:t>
            </a:r>
            <a:br>
              <a:rPr lang="en-US" sz="2400" dirty="0"/>
            </a:br>
            <a:br>
              <a:rPr lang="en-US" sz="2400" dirty="0"/>
            </a:br>
            <a:r>
              <a:rPr lang="en-US" sz="2400" b="1" dirty="0"/>
              <a:t>Cultural &amp; Historical Education</a:t>
            </a:r>
            <a:r>
              <a:rPr lang="en-US" sz="2400" dirty="0"/>
              <a:t> about Prince Hall, Masonry, and Black excellence.</a:t>
            </a:r>
            <a:br>
              <a:rPr lang="en-US" sz="2400" dirty="0"/>
            </a:br>
            <a:br>
              <a:rPr lang="en-US" sz="2400" dirty="0"/>
            </a:br>
            <a:r>
              <a:rPr lang="en-US" sz="2400" b="1" dirty="0"/>
              <a:t>Safe, Structured Environment</a:t>
            </a:r>
            <a:r>
              <a:rPr lang="en-US" sz="2400" dirty="0"/>
              <a:t> that builds discipline, confidence, and character.</a:t>
            </a:r>
            <a:br>
              <a:rPr lang="en-US" sz="2400" dirty="0"/>
            </a:br>
            <a:endParaRPr sz="2400" i="1" dirty="0">
              <a:solidFill>
                <a:schemeClr val="dk1"/>
              </a:solidFill>
            </a:endParaRPr>
          </a:p>
        </p:txBody>
      </p:sp>
      <p:sp>
        <p:nvSpPr>
          <p:cNvPr id="147" name="Google Shape;147;p7"/>
          <p:cNvSpPr/>
          <p:nvPr/>
        </p:nvSpPr>
        <p:spPr>
          <a:xfrm>
            <a:off x="1507" y="4953000"/>
            <a:ext cx="12188952" cy="1905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txBox="1">
            <a:spLocks noGrp="1"/>
          </p:cNvSpPr>
          <p:nvPr>
            <p:ph type="subTitle" idx="1"/>
          </p:nvPr>
        </p:nvSpPr>
        <p:spPr>
          <a:xfrm>
            <a:off x="1100051" y="522524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a:solidFill>
                  <a:srgbClr val="FFFFFF"/>
                </a:solidFill>
              </a:rPr>
              <a:t>BENEFITS TO THE YOUTH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8"/>
          <p:cNvSpPr/>
          <p:nvPr/>
        </p:nvSpPr>
        <p:spPr>
          <a:xfrm>
            <a:off x="-1541" y="-908546"/>
            <a:ext cx="12192000" cy="6858000"/>
          </a:xfrm>
          <a:prstGeom prst="rect">
            <a:avLst/>
          </a:prstGeom>
          <a:solidFill>
            <a:schemeClr val="accent1"/>
          </a:solidFill>
          <a:ln>
            <a:noFill/>
          </a:ln>
        </p:spPr>
        <p:txBody>
          <a:bodyPr spcFirstLastPara="1" wrap="square" lIns="91425" tIns="45700" rIns="91425" bIns="45700" anchor="ctr" anchorCtr="0">
            <a:noAutofit/>
          </a:bodyPr>
          <a:lstStyle/>
          <a:p>
            <a:pPr algn="ctr"/>
            <a:br>
              <a:rPr lang="en-US" sz="1800" dirty="0">
                <a:solidFill>
                  <a:schemeClr val="dk1"/>
                </a:solidFill>
              </a:rPr>
            </a:br>
            <a:endParaRPr lang="en-US" sz="1800" dirty="0">
              <a:solidFill>
                <a:schemeClr val="dk1"/>
              </a:solidFill>
            </a:endParaRPr>
          </a:p>
          <a:p>
            <a:pPr marL="0" marR="0" lvl="0" indent="0" algn="ctr" rtl="0">
              <a:spcBef>
                <a:spcPts val="0"/>
              </a:spcBef>
              <a:spcAft>
                <a:spcPts val="0"/>
              </a:spcAft>
              <a:buNone/>
            </a:pPr>
            <a:endParaRPr sz="1800" b="0" i="0" u="none" strike="noStrike" cap="none" dirty="0">
              <a:solidFill>
                <a:schemeClr val="lt1"/>
              </a:solidFill>
              <a:latin typeface="Libre Franklin"/>
              <a:ea typeface="Libre Franklin"/>
              <a:cs typeface="Libre Franklin"/>
              <a:sym typeface="Libre Franklin"/>
            </a:endParaRPr>
          </a:p>
        </p:txBody>
      </p:sp>
      <p:sp>
        <p:nvSpPr>
          <p:cNvPr id="154" name="Google Shape;154;p8"/>
          <p:cNvSpPr/>
          <p:nvPr/>
        </p:nvSpPr>
        <p:spPr>
          <a:xfrm>
            <a:off x="1507" y="4953000"/>
            <a:ext cx="12188952" cy="1905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txBox="1">
            <a:spLocks noGrp="1"/>
          </p:cNvSpPr>
          <p:nvPr>
            <p:ph type="subTitle" idx="1"/>
          </p:nvPr>
        </p:nvSpPr>
        <p:spPr>
          <a:xfrm>
            <a:off x="1100051" y="522524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endParaRPr lang="en-US" dirty="0">
              <a:solidFill>
                <a:srgbClr val="FFFFFF"/>
              </a:solidFill>
            </a:endParaRPr>
          </a:p>
        </p:txBody>
      </p:sp>
      <p:sp>
        <p:nvSpPr>
          <p:cNvPr id="156" name="Google Shape;156;p8"/>
          <p:cNvSpPr txBox="1">
            <a:spLocks noGrp="1"/>
          </p:cNvSpPr>
          <p:nvPr>
            <p:ph type="ctrTitle"/>
          </p:nvPr>
        </p:nvSpPr>
        <p:spPr>
          <a:xfrm flipH="1">
            <a:off x="-1541" y="951351"/>
            <a:ext cx="12189296" cy="36929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262626"/>
              </a:buClr>
              <a:buSzPts val="1800"/>
              <a:buFont typeface="Bookman Old Style"/>
              <a:buNone/>
            </a:pPr>
            <a:endParaRPr sz="18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B7C6737E-6177-4A20-A248-5802DF0C48A6}"/>
              </a:ext>
            </a:extLst>
          </p:cNvPr>
          <p:cNvPicPr>
            <a:picLocks noChangeAspect="1"/>
          </p:cNvPicPr>
          <p:nvPr/>
        </p:nvPicPr>
        <p:blipFill>
          <a:blip r:embed="rId3"/>
          <a:stretch>
            <a:fillRect/>
          </a:stretch>
        </p:blipFill>
        <p:spPr>
          <a:xfrm>
            <a:off x="3465689" y="-908546"/>
            <a:ext cx="4775200" cy="7557911"/>
          </a:xfrm>
          <a:prstGeom prst="rect">
            <a:avLst/>
          </a:prstGeom>
        </p:spPr>
      </p:pic>
    </p:spTree>
    <p:extLst>
      <p:ext uri="{BB962C8B-B14F-4D97-AF65-F5344CB8AC3E}">
        <p14:creationId xmlns:p14="http://schemas.microsoft.com/office/powerpoint/2010/main" val="3374023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8"/>
          <p:cNvSpPr/>
          <p:nvPr/>
        </p:nvSpPr>
        <p:spPr>
          <a:xfrm>
            <a:off x="1507"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154" name="Google Shape;154;p8"/>
          <p:cNvSpPr/>
          <p:nvPr/>
        </p:nvSpPr>
        <p:spPr>
          <a:xfrm>
            <a:off x="1507" y="4953000"/>
            <a:ext cx="12188952" cy="1905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txBox="1">
            <a:spLocks noGrp="1"/>
          </p:cNvSpPr>
          <p:nvPr>
            <p:ph type="subTitle" idx="1"/>
          </p:nvPr>
        </p:nvSpPr>
        <p:spPr>
          <a:xfrm>
            <a:off x="1100051" y="522524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a:solidFill>
                  <a:srgbClr val="FFFFFF"/>
                </a:solidFill>
              </a:rPr>
              <a:t>NEXT STEPS/CALL TO ACTION</a:t>
            </a:r>
            <a:endParaRPr/>
          </a:p>
        </p:txBody>
      </p:sp>
      <p:sp>
        <p:nvSpPr>
          <p:cNvPr id="156" name="Google Shape;156;p8"/>
          <p:cNvSpPr txBox="1">
            <a:spLocks noGrp="1"/>
          </p:cNvSpPr>
          <p:nvPr>
            <p:ph type="ctrTitle"/>
          </p:nvPr>
        </p:nvSpPr>
        <p:spPr>
          <a:xfrm>
            <a:off x="1096963" y="1273940"/>
            <a:ext cx="7468711" cy="286232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262626"/>
              </a:buClr>
              <a:buSzPts val="1800"/>
              <a:buFont typeface="Bookman Old Style"/>
              <a:buNone/>
            </a:pPr>
            <a:endParaRPr sz="1800" b="0" i="0" u="none" strike="noStrike" cap="none" dirty="0">
              <a:solidFill>
                <a:schemeClr val="dk1"/>
              </a:solidFill>
              <a:latin typeface="Arial"/>
              <a:ea typeface="Arial"/>
              <a:cs typeface="Arial"/>
              <a:sym typeface="Arial"/>
            </a:endParaRPr>
          </a:p>
          <a:p>
            <a:pPr marL="0" marR="0" lvl="0" indent="-114300" algn="l" rtl="0">
              <a:lnSpc>
                <a:spcPct val="100000"/>
              </a:lnSpc>
              <a:spcBef>
                <a:spcPts val="0"/>
              </a:spcBef>
              <a:spcAft>
                <a:spcPts val="0"/>
              </a:spcAft>
              <a:buClr>
                <a:schemeClr val="dk1"/>
              </a:buClr>
              <a:buSzPts val="1800"/>
              <a:buFont typeface="Arial"/>
              <a:buChar char="•"/>
            </a:pPr>
            <a:r>
              <a:rPr lang="en-US" sz="1800" b="1" i="0" u="none" strike="noStrike" cap="none" dirty="0">
                <a:solidFill>
                  <a:schemeClr val="dk1"/>
                </a:solidFill>
                <a:latin typeface="Arial"/>
                <a:ea typeface="Arial"/>
                <a:cs typeface="Arial"/>
                <a:sym typeface="Arial"/>
              </a:rPr>
              <a:t>Statewide Interest Form &amp; Contact List</a:t>
            </a:r>
            <a:r>
              <a:rPr lang="en-US" sz="1800" b="0" i="0" u="none" strike="noStrike" cap="none" dirty="0">
                <a:solidFill>
                  <a:schemeClr val="dk1"/>
                </a:solidFill>
                <a:latin typeface="Arial"/>
                <a:ea typeface="Arial"/>
                <a:cs typeface="Arial"/>
                <a:sym typeface="Arial"/>
              </a:rPr>
              <a:t> for lodges ready to participate.</a:t>
            </a:r>
            <a:br>
              <a:rPr lang="en-US"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a:p>
            <a:pPr marL="0" marR="0" lvl="0" indent="-114300" algn="l" rtl="0">
              <a:lnSpc>
                <a:spcPct val="100000"/>
              </a:lnSpc>
              <a:spcBef>
                <a:spcPts val="0"/>
              </a:spcBef>
              <a:spcAft>
                <a:spcPts val="0"/>
              </a:spcAft>
              <a:buClr>
                <a:schemeClr val="dk1"/>
              </a:buClr>
              <a:buSzPts val="1800"/>
              <a:buFont typeface="Arial"/>
              <a:buChar char="•"/>
            </a:pPr>
            <a:r>
              <a:rPr lang="en-US" sz="1800" b="1" i="0" u="none" strike="noStrike" cap="none" dirty="0">
                <a:solidFill>
                  <a:schemeClr val="dk1"/>
                </a:solidFill>
                <a:latin typeface="Arial"/>
                <a:ea typeface="Arial"/>
                <a:cs typeface="Arial"/>
                <a:sym typeface="Arial"/>
              </a:rPr>
              <a:t>District Youth Coordinator Appointments</a:t>
            </a:r>
            <a:r>
              <a:rPr lang="en-US" sz="1800" b="0" i="0" u="none" strike="noStrike" cap="none" dirty="0">
                <a:solidFill>
                  <a:schemeClr val="dk1"/>
                </a:solidFill>
                <a:latin typeface="Arial"/>
                <a:ea typeface="Arial"/>
                <a:cs typeface="Arial"/>
                <a:sym typeface="Arial"/>
              </a:rPr>
              <a:t> to serve as local champions.</a:t>
            </a:r>
            <a:br>
              <a:rPr lang="en-US"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a:p>
            <a:pPr marL="0" marR="0" lvl="0" indent="-114300" algn="l" rtl="0">
              <a:lnSpc>
                <a:spcPct val="100000"/>
              </a:lnSpc>
              <a:spcBef>
                <a:spcPts val="0"/>
              </a:spcBef>
              <a:spcAft>
                <a:spcPts val="0"/>
              </a:spcAft>
              <a:buClr>
                <a:schemeClr val="dk1"/>
              </a:buClr>
              <a:buSzPts val="1800"/>
              <a:buFont typeface="Arial"/>
              <a:buChar char="•"/>
            </a:pPr>
            <a:r>
              <a:rPr lang="en-US" sz="1800" b="1" i="0" u="none" strike="noStrike" cap="none" dirty="0">
                <a:solidFill>
                  <a:schemeClr val="dk1"/>
                </a:solidFill>
                <a:latin typeface="Arial"/>
                <a:ea typeface="Arial"/>
                <a:cs typeface="Arial"/>
                <a:sym typeface="Arial"/>
              </a:rPr>
              <a:t>Planning Meeting / Training Date</a:t>
            </a:r>
            <a:r>
              <a:rPr lang="en-US" sz="1800" b="0" i="0" u="none" strike="noStrike" cap="none" dirty="0">
                <a:solidFill>
                  <a:schemeClr val="dk1"/>
                </a:solidFill>
                <a:latin typeface="Arial"/>
                <a:ea typeface="Arial"/>
                <a:cs typeface="Arial"/>
                <a:sym typeface="Arial"/>
              </a:rPr>
              <a:t> for all interested advisors.</a:t>
            </a:r>
            <a:br>
              <a:rPr lang="en-US"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a:p>
            <a:pPr marL="0" marR="0" lvl="0" indent="-114300" algn="l" rtl="0">
              <a:lnSpc>
                <a:spcPct val="100000"/>
              </a:lnSpc>
              <a:spcBef>
                <a:spcPts val="0"/>
              </a:spcBef>
              <a:spcAft>
                <a:spcPts val="0"/>
              </a:spcAft>
              <a:buClr>
                <a:schemeClr val="dk1"/>
              </a:buClr>
              <a:buSzPts val="1800"/>
              <a:buFont typeface="Arial"/>
              <a:buChar char="•"/>
            </a:pPr>
            <a:r>
              <a:rPr lang="en-US" sz="1800" b="1" i="0" u="none" strike="noStrike" cap="none" dirty="0">
                <a:solidFill>
                  <a:schemeClr val="dk1"/>
                </a:solidFill>
                <a:latin typeface="Arial"/>
                <a:ea typeface="Arial"/>
                <a:cs typeface="Arial"/>
                <a:sym typeface="Arial"/>
              </a:rPr>
              <a:t>QR Code or Email</a:t>
            </a:r>
            <a:r>
              <a:rPr lang="en-US" sz="1800" b="0" i="0" u="none" strike="noStrike" cap="none" dirty="0">
                <a:solidFill>
                  <a:schemeClr val="dk1"/>
                </a:solidFill>
                <a:latin typeface="Arial"/>
                <a:ea typeface="Arial"/>
                <a:cs typeface="Arial"/>
                <a:sym typeface="Arial"/>
              </a:rPr>
              <a:t> to sign up and stay connected.</a:t>
            </a:r>
            <a:br>
              <a:rPr lang="en-US"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1" u="none" strike="noStrike" cap="none" dirty="0">
                <a:solidFill>
                  <a:schemeClr val="dk1"/>
                </a:solidFill>
                <a:latin typeface="Arial"/>
                <a:ea typeface="Arial"/>
                <a:cs typeface="Arial"/>
                <a:sym typeface="Arial"/>
              </a:rPr>
              <a:t>“If we don’t build the next generation, we risk losing the legacy we inherited.”</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8"/>
          <p:cNvSpPr/>
          <p:nvPr/>
        </p:nvSpPr>
        <p:spPr>
          <a:xfrm>
            <a:off x="-1541" y="-908546"/>
            <a:ext cx="12192000" cy="6858000"/>
          </a:xfrm>
          <a:prstGeom prst="rect">
            <a:avLst/>
          </a:prstGeom>
          <a:solidFill>
            <a:schemeClr val="accent1"/>
          </a:solidFill>
          <a:ln>
            <a:noFill/>
          </a:ln>
        </p:spPr>
        <p:txBody>
          <a:bodyPr spcFirstLastPara="1" wrap="square" lIns="91425" tIns="45700" rIns="91425" bIns="45700" anchor="ctr" anchorCtr="0">
            <a:noAutofit/>
          </a:bodyPr>
          <a:lstStyle/>
          <a:p>
            <a:pPr algn="ctr"/>
            <a:br>
              <a:rPr lang="en-US" sz="1800" dirty="0">
                <a:solidFill>
                  <a:schemeClr val="dk1"/>
                </a:solidFill>
              </a:rPr>
            </a:br>
            <a:endParaRPr lang="en-US" sz="1800" dirty="0">
              <a:solidFill>
                <a:schemeClr val="dk1"/>
              </a:solidFill>
            </a:endParaRPr>
          </a:p>
          <a:p>
            <a:pPr marL="0" marR="0" lvl="0" indent="0" algn="ctr" rtl="0">
              <a:spcBef>
                <a:spcPts val="0"/>
              </a:spcBef>
              <a:spcAft>
                <a:spcPts val="0"/>
              </a:spcAft>
              <a:buNone/>
            </a:pPr>
            <a:endParaRPr sz="1800" b="0" i="0" u="none" strike="noStrike" cap="none" dirty="0">
              <a:solidFill>
                <a:schemeClr val="lt1"/>
              </a:solidFill>
              <a:latin typeface="Libre Franklin"/>
              <a:ea typeface="Libre Franklin"/>
              <a:cs typeface="Libre Franklin"/>
              <a:sym typeface="Libre Franklin"/>
            </a:endParaRPr>
          </a:p>
        </p:txBody>
      </p:sp>
      <p:sp>
        <p:nvSpPr>
          <p:cNvPr id="154" name="Google Shape;154;p8"/>
          <p:cNvSpPr/>
          <p:nvPr/>
        </p:nvSpPr>
        <p:spPr>
          <a:xfrm>
            <a:off x="1507" y="4953000"/>
            <a:ext cx="12188952" cy="1905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txBox="1">
            <a:spLocks noGrp="1"/>
          </p:cNvSpPr>
          <p:nvPr>
            <p:ph type="subTitle" idx="1"/>
          </p:nvPr>
        </p:nvSpPr>
        <p:spPr>
          <a:xfrm>
            <a:off x="1100051" y="522524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endParaRPr lang="en-US" dirty="0">
              <a:solidFill>
                <a:srgbClr val="FFFFFF"/>
              </a:solidFill>
            </a:endParaRPr>
          </a:p>
        </p:txBody>
      </p:sp>
      <p:sp>
        <p:nvSpPr>
          <p:cNvPr id="156" name="Google Shape;156;p8"/>
          <p:cNvSpPr txBox="1">
            <a:spLocks noGrp="1"/>
          </p:cNvSpPr>
          <p:nvPr>
            <p:ph type="ctrTitle"/>
          </p:nvPr>
        </p:nvSpPr>
        <p:spPr>
          <a:xfrm flipH="1">
            <a:off x="-1541" y="951351"/>
            <a:ext cx="12189296" cy="36929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262626"/>
              </a:buClr>
              <a:buSzPts val="1800"/>
              <a:buFont typeface="Bookman Old Style"/>
              <a:buNone/>
            </a:pPr>
            <a:endParaRPr sz="1800" b="0" i="0" u="none" strike="noStrike" cap="none" dirty="0">
              <a:solidFill>
                <a:schemeClr val="dk1"/>
              </a:solidFill>
              <a:latin typeface="Arial"/>
              <a:ea typeface="Arial"/>
              <a:cs typeface="Arial"/>
              <a:sym typeface="Arial"/>
            </a:endParaRPr>
          </a:p>
        </p:txBody>
      </p:sp>
      <p:pic>
        <p:nvPicPr>
          <p:cNvPr id="1028" name="Picture 4">
            <a:extLst>
              <a:ext uri="{FF2B5EF4-FFF2-40B4-BE49-F238E27FC236}">
                <a16:creationId xmlns:a16="http://schemas.microsoft.com/office/drawing/2014/main" id="{F9A11030-2EB2-44A5-B23F-373BE1C9C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378" y="1510490"/>
            <a:ext cx="4173111" cy="295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426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8"/>
          <p:cNvSpPr/>
          <p:nvPr/>
        </p:nvSpPr>
        <p:spPr>
          <a:xfrm>
            <a:off x="0" y="-744782"/>
            <a:ext cx="12621974" cy="7505895"/>
          </a:xfrm>
          <a:prstGeom prst="rect">
            <a:avLst/>
          </a:prstGeom>
          <a:solidFill>
            <a:schemeClr val="accent1"/>
          </a:solidFill>
          <a:ln>
            <a:noFill/>
          </a:ln>
        </p:spPr>
        <p:txBody>
          <a:bodyPr spcFirstLastPara="1" wrap="square" lIns="91425" tIns="45700" rIns="91425" bIns="45700" anchor="ctr" anchorCtr="0">
            <a:noAutofit/>
          </a:bodyPr>
          <a:lstStyle/>
          <a:p>
            <a:pPr algn="ctr"/>
            <a:br>
              <a:rPr lang="en-US" sz="1800" dirty="0">
                <a:solidFill>
                  <a:schemeClr val="dk1"/>
                </a:solidFill>
              </a:rPr>
            </a:br>
            <a:endParaRPr lang="en-US" sz="1800" dirty="0">
              <a:solidFill>
                <a:schemeClr val="dk1"/>
              </a:solidFill>
            </a:endParaRPr>
          </a:p>
          <a:p>
            <a:pPr marL="0" marR="0" lvl="0" indent="0" algn="ctr" rtl="0">
              <a:spcBef>
                <a:spcPts val="0"/>
              </a:spcBef>
              <a:spcAft>
                <a:spcPts val="0"/>
              </a:spcAft>
              <a:buNone/>
            </a:pPr>
            <a:endParaRPr sz="1800" b="0" i="0" u="none" strike="noStrike" cap="none" dirty="0">
              <a:solidFill>
                <a:schemeClr val="lt1"/>
              </a:solidFill>
              <a:latin typeface="Libre Franklin"/>
              <a:ea typeface="Libre Franklin"/>
              <a:cs typeface="Libre Franklin"/>
              <a:sym typeface="Libre Franklin"/>
            </a:endParaRPr>
          </a:p>
        </p:txBody>
      </p:sp>
      <p:sp>
        <p:nvSpPr>
          <p:cNvPr id="154" name="Google Shape;154;p8"/>
          <p:cNvSpPr/>
          <p:nvPr/>
        </p:nvSpPr>
        <p:spPr>
          <a:xfrm>
            <a:off x="1507" y="4953000"/>
            <a:ext cx="12188952" cy="1905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txBox="1">
            <a:spLocks noGrp="1"/>
          </p:cNvSpPr>
          <p:nvPr>
            <p:ph type="subTitle" idx="1"/>
          </p:nvPr>
        </p:nvSpPr>
        <p:spPr>
          <a:xfrm>
            <a:off x="1100051" y="522524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dirty="0">
                <a:solidFill>
                  <a:srgbClr val="FFFFFF"/>
                </a:solidFill>
              </a:rPr>
              <a:t>We are who we’re Waiting ON! </a:t>
            </a:r>
          </a:p>
        </p:txBody>
      </p:sp>
      <p:sp>
        <p:nvSpPr>
          <p:cNvPr id="156" name="Google Shape;156;p8"/>
          <p:cNvSpPr txBox="1">
            <a:spLocks noGrp="1"/>
          </p:cNvSpPr>
          <p:nvPr>
            <p:ph type="ctrTitle"/>
          </p:nvPr>
        </p:nvSpPr>
        <p:spPr>
          <a:xfrm flipH="1">
            <a:off x="-1541" y="-744782"/>
            <a:ext cx="10686665" cy="452427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262626"/>
              </a:buClr>
              <a:buSzPts val="1800"/>
              <a:buFont typeface="Bookman Old Style"/>
              <a:buNone/>
            </a:pPr>
            <a:r>
              <a:rPr lang="en-US" sz="3200" i="1" u="sng" dirty="0">
                <a:solidFill>
                  <a:schemeClr val="dk1"/>
                </a:solidFill>
                <a:latin typeface="Bookman Old Style" panose="02050604050505020204" pitchFamily="18" charset="0"/>
                <a:ea typeface="Arial"/>
                <a:cs typeface="Arial"/>
                <a:sym typeface="Arial"/>
              </a:rPr>
              <a:t>State and District Directors:</a:t>
            </a:r>
            <a:br>
              <a:rPr lang="en-US" sz="3200" dirty="0">
                <a:solidFill>
                  <a:schemeClr val="dk1"/>
                </a:solidFill>
                <a:latin typeface="Bookman Old Style" panose="02050604050505020204" pitchFamily="18" charset="0"/>
                <a:ea typeface="Arial"/>
                <a:cs typeface="Arial"/>
                <a:sym typeface="Arial"/>
              </a:rPr>
            </a:br>
            <a:br>
              <a:rPr lang="en-US" sz="3200" dirty="0">
                <a:solidFill>
                  <a:schemeClr val="dk1"/>
                </a:solidFill>
                <a:latin typeface="Bookman Old Style" panose="02050604050505020204" pitchFamily="18" charset="0"/>
                <a:ea typeface="Arial"/>
                <a:cs typeface="Arial"/>
                <a:sym typeface="Arial"/>
              </a:rPr>
            </a:br>
            <a:r>
              <a:rPr lang="en-US" sz="3200" dirty="0">
                <a:solidFill>
                  <a:schemeClr val="dk1"/>
                </a:solidFill>
                <a:latin typeface="Bookman Old Style" panose="02050604050505020204" pitchFamily="18" charset="0"/>
                <a:ea typeface="Arial"/>
                <a:cs typeface="Arial"/>
                <a:sym typeface="Arial"/>
              </a:rPr>
              <a:t>David B. Kenney- Jurisdiction &amp; Central District </a:t>
            </a:r>
            <a:br>
              <a:rPr lang="en-US" sz="3200" dirty="0">
                <a:solidFill>
                  <a:schemeClr val="dk1"/>
                </a:solidFill>
                <a:latin typeface="Bookman Old Style" panose="02050604050505020204" pitchFamily="18" charset="0"/>
                <a:ea typeface="Arial"/>
                <a:cs typeface="Arial"/>
                <a:sym typeface="Arial"/>
              </a:rPr>
            </a:br>
            <a:br>
              <a:rPr lang="en-US" sz="3200" dirty="0">
                <a:solidFill>
                  <a:schemeClr val="dk1"/>
                </a:solidFill>
                <a:latin typeface="Bookman Old Style" panose="02050604050505020204" pitchFamily="18" charset="0"/>
                <a:ea typeface="Arial"/>
                <a:cs typeface="Arial"/>
                <a:sym typeface="Arial"/>
              </a:rPr>
            </a:br>
            <a:r>
              <a:rPr lang="en-US" sz="3200" dirty="0">
                <a:solidFill>
                  <a:schemeClr val="dk1"/>
                </a:solidFill>
                <a:latin typeface="Bookman Old Style" panose="02050604050505020204" pitchFamily="18" charset="0"/>
                <a:ea typeface="Arial"/>
                <a:cs typeface="Arial"/>
                <a:sym typeface="Arial"/>
              </a:rPr>
              <a:t>Antonio Bass- Evansville </a:t>
            </a:r>
            <a:br>
              <a:rPr lang="en-US" sz="3200" dirty="0">
                <a:solidFill>
                  <a:schemeClr val="dk1"/>
                </a:solidFill>
                <a:latin typeface="Bookman Old Style" panose="02050604050505020204" pitchFamily="18" charset="0"/>
                <a:ea typeface="Arial"/>
                <a:cs typeface="Arial"/>
                <a:sym typeface="Arial"/>
              </a:rPr>
            </a:br>
            <a:br>
              <a:rPr lang="en-US" sz="3200" dirty="0">
                <a:solidFill>
                  <a:schemeClr val="dk1"/>
                </a:solidFill>
                <a:latin typeface="Bookman Old Style" panose="02050604050505020204" pitchFamily="18" charset="0"/>
                <a:ea typeface="Arial"/>
                <a:cs typeface="Arial"/>
                <a:sym typeface="Arial"/>
              </a:rPr>
            </a:br>
            <a:r>
              <a:rPr lang="en-US" sz="3200" dirty="0">
                <a:solidFill>
                  <a:schemeClr val="dk1"/>
                </a:solidFill>
                <a:latin typeface="Bookman Old Style" panose="02050604050505020204" pitchFamily="18" charset="0"/>
                <a:ea typeface="Arial"/>
                <a:cs typeface="Arial"/>
                <a:sym typeface="Arial"/>
              </a:rPr>
              <a:t>Chris Campbell- Calumet </a:t>
            </a:r>
            <a:br>
              <a:rPr lang="en-US" sz="3200" dirty="0">
                <a:solidFill>
                  <a:schemeClr val="dk1"/>
                </a:solidFill>
                <a:latin typeface="Bookman Old Style" panose="02050604050505020204" pitchFamily="18" charset="0"/>
                <a:ea typeface="Arial"/>
                <a:cs typeface="Arial"/>
                <a:sym typeface="Arial"/>
              </a:rPr>
            </a:br>
            <a:br>
              <a:rPr lang="en-US" sz="3200" dirty="0">
                <a:solidFill>
                  <a:schemeClr val="dk1"/>
                </a:solidFill>
                <a:latin typeface="Bookman Old Style" panose="02050604050505020204" pitchFamily="18" charset="0"/>
                <a:ea typeface="Arial"/>
                <a:cs typeface="Arial"/>
                <a:sym typeface="Arial"/>
              </a:rPr>
            </a:br>
            <a:r>
              <a:rPr lang="en-US" sz="3200" dirty="0">
                <a:solidFill>
                  <a:schemeClr val="dk1"/>
                </a:solidFill>
                <a:latin typeface="Bookman Old Style" panose="02050604050505020204" pitchFamily="18" charset="0"/>
                <a:ea typeface="Arial"/>
                <a:cs typeface="Arial"/>
                <a:sym typeface="Arial"/>
              </a:rPr>
              <a:t>Johnny Edwards- Columbus </a:t>
            </a:r>
            <a:endParaRPr sz="3200" b="0" i="0" u="none" strike="noStrike" cap="none" dirty="0">
              <a:solidFill>
                <a:schemeClr val="dk1"/>
              </a:solidFill>
              <a:latin typeface="Bookman Old Style" panose="02050604050505020204" pitchFamily="18" charset="0"/>
              <a:ea typeface="Arial"/>
              <a:cs typeface="Arial"/>
              <a:sym typeface="Arial"/>
            </a:endParaRPr>
          </a:p>
        </p:txBody>
      </p:sp>
    </p:spTree>
    <p:extLst>
      <p:ext uri="{BB962C8B-B14F-4D97-AF65-F5344CB8AC3E}">
        <p14:creationId xmlns:p14="http://schemas.microsoft.com/office/powerpoint/2010/main" val="399399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8"/>
          <p:cNvSpPr/>
          <p:nvPr/>
        </p:nvSpPr>
        <p:spPr>
          <a:xfrm>
            <a:off x="-1541" y="-908546"/>
            <a:ext cx="12192000" cy="6858000"/>
          </a:xfrm>
          <a:prstGeom prst="rect">
            <a:avLst/>
          </a:prstGeom>
          <a:solidFill>
            <a:schemeClr val="accent1"/>
          </a:solidFill>
          <a:ln>
            <a:noFill/>
          </a:ln>
        </p:spPr>
        <p:txBody>
          <a:bodyPr spcFirstLastPara="1" wrap="square" lIns="91425" tIns="45700" rIns="91425" bIns="45700" anchor="ctr" anchorCtr="0">
            <a:noAutofit/>
          </a:bodyPr>
          <a:lstStyle/>
          <a:p>
            <a:pPr algn="ctr"/>
            <a:br>
              <a:rPr lang="en-US" sz="1800" dirty="0">
                <a:solidFill>
                  <a:schemeClr val="dk1"/>
                </a:solidFill>
              </a:rPr>
            </a:br>
            <a:endParaRPr lang="en-US" sz="1800" dirty="0">
              <a:solidFill>
                <a:schemeClr val="dk1"/>
              </a:solidFill>
            </a:endParaRPr>
          </a:p>
          <a:p>
            <a:pPr marL="0" marR="0" lvl="0" indent="0" algn="ctr" rtl="0">
              <a:spcBef>
                <a:spcPts val="0"/>
              </a:spcBef>
              <a:spcAft>
                <a:spcPts val="0"/>
              </a:spcAft>
              <a:buNone/>
            </a:pPr>
            <a:endParaRPr sz="1800" b="0" i="0" u="none" strike="noStrike" cap="none" dirty="0">
              <a:solidFill>
                <a:schemeClr val="lt1"/>
              </a:solidFill>
              <a:latin typeface="Libre Franklin"/>
              <a:ea typeface="Libre Franklin"/>
              <a:cs typeface="Libre Franklin"/>
              <a:sym typeface="Libre Franklin"/>
            </a:endParaRPr>
          </a:p>
        </p:txBody>
      </p:sp>
      <p:sp>
        <p:nvSpPr>
          <p:cNvPr id="154" name="Google Shape;154;p8"/>
          <p:cNvSpPr/>
          <p:nvPr/>
        </p:nvSpPr>
        <p:spPr>
          <a:xfrm>
            <a:off x="1507" y="4953000"/>
            <a:ext cx="12188952" cy="1905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txBox="1">
            <a:spLocks noGrp="1"/>
          </p:cNvSpPr>
          <p:nvPr>
            <p:ph type="subTitle" idx="1"/>
          </p:nvPr>
        </p:nvSpPr>
        <p:spPr>
          <a:xfrm>
            <a:off x="1100051" y="522524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endParaRPr lang="en-US" dirty="0">
              <a:solidFill>
                <a:srgbClr val="FFFFFF"/>
              </a:solidFill>
            </a:endParaRPr>
          </a:p>
        </p:txBody>
      </p:sp>
      <p:sp>
        <p:nvSpPr>
          <p:cNvPr id="156" name="Google Shape;156;p8"/>
          <p:cNvSpPr txBox="1">
            <a:spLocks noGrp="1"/>
          </p:cNvSpPr>
          <p:nvPr>
            <p:ph type="ctrTitle"/>
          </p:nvPr>
        </p:nvSpPr>
        <p:spPr>
          <a:xfrm flipH="1">
            <a:off x="3469396" y="951351"/>
            <a:ext cx="13001916" cy="36929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262626"/>
              </a:buClr>
              <a:buSzPts val="1800"/>
              <a:buFont typeface="Bookman Old Style"/>
              <a:buNone/>
            </a:pPr>
            <a:endParaRPr sz="1800" b="0" i="0" u="none" strike="noStrike" cap="none" dirty="0">
              <a:solidFill>
                <a:schemeClr val="dk1"/>
              </a:solidFill>
              <a:latin typeface="Arial"/>
              <a:ea typeface="Arial"/>
              <a:cs typeface="Arial"/>
              <a:sym typeface="Arial"/>
            </a:endParaRPr>
          </a:p>
        </p:txBody>
      </p:sp>
      <p:pic>
        <p:nvPicPr>
          <p:cNvPr id="1026" name="Picture 2">
            <a:extLst>
              <a:ext uri="{FF2B5EF4-FFF2-40B4-BE49-F238E27FC236}">
                <a16:creationId xmlns:a16="http://schemas.microsoft.com/office/drawing/2014/main" id="{9914E4EE-8E32-466A-A064-D5DD7D78D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130" y="-51894"/>
            <a:ext cx="4751221" cy="658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463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8"/>
          <p:cNvSpPr/>
          <p:nvPr/>
        </p:nvSpPr>
        <p:spPr>
          <a:xfrm>
            <a:off x="-1541" y="-908546"/>
            <a:ext cx="12192000" cy="6858000"/>
          </a:xfrm>
          <a:prstGeom prst="rect">
            <a:avLst/>
          </a:prstGeom>
          <a:solidFill>
            <a:schemeClr val="accent1"/>
          </a:solidFill>
          <a:ln>
            <a:noFill/>
          </a:ln>
        </p:spPr>
        <p:txBody>
          <a:bodyPr spcFirstLastPara="1" wrap="square" lIns="91425" tIns="45700" rIns="91425" bIns="45700" anchor="ctr" anchorCtr="0">
            <a:noAutofit/>
          </a:bodyPr>
          <a:lstStyle/>
          <a:p>
            <a:pPr algn="ctr"/>
            <a:br>
              <a:rPr lang="en-US" sz="1800" dirty="0">
                <a:solidFill>
                  <a:schemeClr val="dk1"/>
                </a:solidFill>
              </a:rPr>
            </a:br>
            <a:endParaRPr lang="en-US" sz="1800" dirty="0">
              <a:solidFill>
                <a:schemeClr val="dk1"/>
              </a:solidFill>
            </a:endParaRPr>
          </a:p>
          <a:p>
            <a:pPr marL="0" marR="0" lvl="0" indent="0" algn="ctr" rtl="0">
              <a:spcBef>
                <a:spcPts val="0"/>
              </a:spcBef>
              <a:spcAft>
                <a:spcPts val="0"/>
              </a:spcAft>
              <a:buNone/>
            </a:pPr>
            <a:endParaRPr sz="1800" b="0" i="0" u="none" strike="noStrike" cap="none" dirty="0">
              <a:solidFill>
                <a:schemeClr val="lt1"/>
              </a:solidFill>
              <a:latin typeface="Libre Franklin"/>
              <a:ea typeface="Libre Franklin"/>
              <a:cs typeface="Libre Franklin"/>
              <a:sym typeface="Libre Franklin"/>
            </a:endParaRPr>
          </a:p>
        </p:txBody>
      </p:sp>
      <p:sp>
        <p:nvSpPr>
          <p:cNvPr id="154" name="Google Shape;154;p8"/>
          <p:cNvSpPr/>
          <p:nvPr/>
        </p:nvSpPr>
        <p:spPr>
          <a:xfrm>
            <a:off x="1507" y="4953000"/>
            <a:ext cx="12188952" cy="1905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txBox="1">
            <a:spLocks noGrp="1"/>
          </p:cNvSpPr>
          <p:nvPr>
            <p:ph type="subTitle" idx="1"/>
          </p:nvPr>
        </p:nvSpPr>
        <p:spPr>
          <a:xfrm>
            <a:off x="1100051" y="522524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endParaRPr lang="en-US" dirty="0">
              <a:solidFill>
                <a:srgbClr val="FFFFFF"/>
              </a:solidFill>
            </a:endParaRPr>
          </a:p>
        </p:txBody>
      </p:sp>
      <p:sp>
        <p:nvSpPr>
          <p:cNvPr id="156" name="Google Shape;156;p8"/>
          <p:cNvSpPr txBox="1">
            <a:spLocks noGrp="1"/>
          </p:cNvSpPr>
          <p:nvPr>
            <p:ph type="ctrTitle"/>
          </p:nvPr>
        </p:nvSpPr>
        <p:spPr>
          <a:xfrm flipH="1">
            <a:off x="-1541" y="951351"/>
            <a:ext cx="12189296" cy="36929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262626"/>
              </a:buClr>
              <a:buSzPts val="1800"/>
              <a:buFont typeface="Bookman Old Style"/>
              <a:buNone/>
            </a:pPr>
            <a:endParaRPr sz="18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57838C59-50E3-49E8-9C14-1EF80E329FE6}"/>
              </a:ext>
            </a:extLst>
          </p:cNvPr>
          <p:cNvPicPr>
            <a:picLocks noChangeAspect="1"/>
          </p:cNvPicPr>
          <p:nvPr/>
        </p:nvPicPr>
        <p:blipFill>
          <a:blip r:embed="rId3"/>
          <a:stretch>
            <a:fillRect/>
          </a:stretch>
        </p:blipFill>
        <p:spPr>
          <a:xfrm>
            <a:off x="3747911" y="-824089"/>
            <a:ext cx="4515556" cy="5777090"/>
          </a:xfrm>
          <a:prstGeom prst="rect">
            <a:avLst/>
          </a:prstGeom>
        </p:spPr>
      </p:pic>
    </p:spTree>
    <p:extLst>
      <p:ext uri="{BB962C8B-B14F-4D97-AF65-F5344CB8AC3E}">
        <p14:creationId xmlns:p14="http://schemas.microsoft.com/office/powerpoint/2010/main" val="300439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p2"/>
          <p:cNvSpPr/>
          <p:nvPr/>
        </p:nvSpPr>
        <p:spPr>
          <a:xfrm>
            <a:off x="1507"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106" name="Google Shape;106;p2"/>
          <p:cNvSpPr txBox="1">
            <a:spLocks noGrp="1"/>
          </p:cNvSpPr>
          <p:nvPr>
            <p:ph type="ctrTitle"/>
          </p:nvPr>
        </p:nvSpPr>
        <p:spPr>
          <a:xfrm>
            <a:off x="1097280" y="758952"/>
            <a:ext cx="10058400" cy="389216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Bookman Old Style"/>
              <a:buNone/>
            </a:pPr>
            <a:r>
              <a:rPr lang="en-US" sz="2000" dirty="0"/>
              <a:t>The Order of </a:t>
            </a:r>
            <a:r>
              <a:rPr lang="en-US" sz="2000" dirty="0" err="1"/>
              <a:t>Pythagorans</a:t>
            </a:r>
            <a:r>
              <a:rPr lang="en-US" sz="2000" dirty="0"/>
              <a:t> is the official youth organization for young men ages 10–18 within Prince Hall Masonry.</a:t>
            </a:r>
            <a:br>
              <a:rPr lang="en-US" sz="2000" dirty="0"/>
            </a:br>
            <a:r>
              <a:rPr lang="en-US" sz="2000" dirty="0"/>
              <a:t>Rooted in leadership, moral development, and community service, this program equips young men with the tools to become future leaders — both within our lodges and in their communities.</a:t>
            </a:r>
            <a:br>
              <a:rPr lang="en-US" sz="2000" dirty="0"/>
            </a:br>
            <a:br>
              <a:rPr lang="en-US" sz="2000" dirty="0"/>
            </a:br>
            <a:r>
              <a:rPr lang="en-US" sz="2000" b="1" dirty="0"/>
              <a:t>Why Now:</a:t>
            </a:r>
            <a:br>
              <a:rPr lang="en-US" sz="2000" dirty="0"/>
            </a:br>
            <a:r>
              <a:rPr lang="en-US" sz="2000" dirty="0"/>
              <a:t>1. Membership in many lodges is declining.</a:t>
            </a:r>
            <a:br>
              <a:rPr lang="en-US" sz="2000" dirty="0"/>
            </a:br>
            <a:br>
              <a:rPr lang="en-US" sz="2000" dirty="0"/>
            </a:br>
            <a:r>
              <a:rPr lang="en-US" sz="2000" dirty="0"/>
              <a:t>2. We must intentionally build a </a:t>
            </a:r>
            <a:r>
              <a:rPr lang="en-US" sz="2000" b="1" dirty="0"/>
              <a:t>leadership pipeline</a:t>
            </a:r>
            <a:r>
              <a:rPr lang="en-US" sz="2000" dirty="0"/>
              <a:t>.</a:t>
            </a:r>
            <a:br>
              <a:rPr lang="en-US" sz="2000" dirty="0"/>
            </a:br>
            <a:br>
              <a:rPr lang="en-US" sz="2000" dirty="0"/>
            </a:br>
            <a:r>
              <a:rPr lang="en-US" sz="2000" dirty="0"/>
              <a:t>3. Today’s youth need guidance, structure, and examples of excellence.</a:t>
            </a:r>
            <a:br>
              <a:rPr lang="en-US" sz="2000" dirty="0"/>
            </a:br>
            <a:br>
              <a:rPr lang="en-US" sz="2000" dirty="0"/>
            </a:br>
            <a:r>
              <a:rPr lang="en-US" sz="2000" dirty="0"/>
              <a:t>4. The Order of </a:t>
            </a:r>
            <a:r>
              <a:rPr lang="en-US" sz="2000" dirty="0" err="1"/>
              <a:t>Pythagorans</a:t>
            </a:r>
            <a:r>
              <a:rPr lang="en-US" sz="2000" dirty="0"/>
              <a:t> is a proven way to </a:t>
            </a:r>
            <a:r>
              <a:rPr lang="en-US" sz="2000" b="1" dirty="0"/>
              <a:t>preserve our legacy</a:t>
            </a:r>
            <a:r>
              <a:rPr lang="en-US" sz="2000" dirty="0"/>
              <a:t> while investing in the future.</a:t>
            </a:r>
            <a:br>
              <a:rPr lang="en-US" sz="900" dirty="0"/>
            </a:br>
            <a:endParaRPr sz="4000" i="1" dirty="0">
              <a:solidFill>
                <a:schemeClr val="dk1"/>
              </a:solidFill>
            </a:endParaRPr>
          </a:p>
        </p:txBody>
      </p:sp>
      <p:sp>
        <p:nvSpPr>
          <p:cNvPr id="107" name="Google Shape;107;p2"/>
          <p:cNvSpPr/>
          <p:nvPr/>
        </p:nvSpPr>
        <p:spPr>
          <a:xfrm>
            <a:off x="1507" y="4953000"/>
            <a:ext cx="12188952" cy="1905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txBox="1">
            <a:spLocks noGrp="1"/>
          </p:cNvSpPr>
          <p:nvPr>
            <p:ph type="subTitle" idx="1"/>
          </p:nvPr>
        </p:nvSpPr>
        <p:spPr>
          <a:xfrm>
            <a:off x="1100051" y="522524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dirty="0">
                <a:solidFill>
                  <a:srgbClr val="FFFFFF"/>
                </a:solidFill>
              </a:rPr>
              <a:t>PURPOSE AND OVERVIEW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Google Shape;113;p3"/>
          <p:cNvSpPr/>
          <p:nvPr/>
        </p:nvSpPr>
        <p:spPr>
          <a:xfrm>
            <a:off x="1507"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114" name="Google Shape;114;p3"/>
          <p:cNvSpPr txBox="1">
            <a:spLocks noGrp="1"/>
          </p:cNvSpPr>
          <p:nvPr>
            <p:ph type="ctrTitle"/>
          </p:nvPr>
        </p:nvSpPr>
        <p:spPr>
          <a:xfrm>
            <a:off x="1097280" y="758952"/>
            <a:ext cx="10058400" cy="389216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Bookman Old Style"/>
              <a:buNone/>
            </a:pPr>
            <a:r>
              <a:rPr lang="en-US" sz="2400"/>
              <a:t>To successfully launch and sustain this program statewide, we are asking for:</a:t>
            </a:r>
            <a:br>
              <a:rPr lang="en-US" sz="2400"/>
            </a:br>
            <a:br>
              <a:rPr lang="en-US" sz="2400"/>
            </a:br>
            <a:r>
              <a:rPr lang="en-US" sz="2400" b="1"/>
              <a:t>Active Lodge Participation</a:t>
            </a:r>
            <a:r>
              <a:rPr lang="en-US" sz="2400"/>
              <a:t>: Each district and lodge to support youth engagement.</a:t>
            </a:r>
            <a:br>
              <a:rPr lang="en-US" sz="2400"/>
            </a:br>
            <a:br>
              <a:rPr lang="en-US" sz="2400"/>
            </a:br>
            <a:r>
              <a:rPr lang="en-US" sz="2400" b="1"/>
              <a:t>Mentorship</a:t>
            </a:r>
            <a:r>
              <a:rPr lang="en-US" sz="2400"/>
              <a:t>: Brothers willing to step up as role models and advisors.</a:t>
            </a:r>
            <a:br>
              <a:rPr lang="en-US" sz="2400"/>
            </a:br>
            <a:br>
              <a:rPr lang="en-US" sz="2400"/>
            </a:br>
            <a:r>
              <a:rPr lang="en-US" sz="2400" b="1"/>
              <a:t>Youth Recruitment</a:t>
            </a:r>
            <a:r>
              <a:rPr lang="en-US" sz="2400"/>
              <a:t>: Sons, nephews, family members, and boys from our communities.</a:t>
            </a:r>
            <a:br>
              <a:rPr lang="en-US" sz="2400"/>
            </a:br>
            <a:br>
              <a:rPr lang="en-US" sz="2400"/>
            </a:br>
            <a:r>
              <a:rPr lang="en-US" sz="2400" b="1"/>
              <a:t>Space &amp; Visibility</a:t>
            </a:r>
            <a:r>
              <a:rPr lang="en-US" sz="2400"/>
              <a:t>: Lodge facilities and public platforms to hold meetings, events, and ceremonies</a:t>
            </a:r>
            <a:r>
              <a:rPr lang="en-US" sz="900"/>
              <a:t>.</a:t>
            </a:r>
            <a:br>
              <a:rPr lang="en-US" sz="900"/>
            </a:br>
            <a:endParaRPr sz="4000" i="1">
              <a:solidFill>
                <a:srgbClr val="FFFFFF"/>
              </a:solidFill>
            </a:endParaRPr>
          </a:p>
        </p:txBody>
      </p:sp>
      <p:sp>
        <p:nvSpPr>
          <p:cNvPr id="115" name="Google Shape;115;p3"/>
          <p:cNvSpPr/>
          <p:nvPr/>
        </p:nvSpPr>
        <p:spPr>
          <a:xfrm>
            <a:off x="1507" y="4953000"/>
            <a:ext cx="12188952" cy="1905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txBox="1">
            <a:spLocks noGrp="1"/>
          </p:cNvSpPr>
          <p:nvPr>
            <p:ph type="subTitle" idx="1"/>
          </p:nvPr>
        </p:nvSpPr>
        <p:spPr>
          <a:xfrm>
            <a:off x="1100051" y="522524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a:solidFill>
                  <a:srgbClr val="FFFFFF"/>
                </a:solidFill>
              </a:rPr>
              <a:t>OUR WANTS!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8"/>
          <p:cNvSpPr/>
          <p:nvPr/>
        </p:nvSpPr>
        <p:spPr>
          <a:xfrm>
            <a:off x="-1541" y="-908546"/>
            <a:ext cx="12192000" cy="6858000"/>
          </a:xfrm>
          <a:prstGeom prst="rect">
            <a:avLst/>
          </a:prstGeom>
          <a:solidFill>
            <a:schemeClr val="accent1"/>
          </a:solidFill>
          <a:ln>
            <a:noFill/>
          </a:ln>
        </p:spPr>
        <p:txBody>
          <a:bodyPr spcFirstLastPara="1" wrap="square" lIns="91425" tIns="45700" rIns="91425" bIns="45700" anchor="ctr" anchorCtr="0">
            <a:noAutofit/>
          </a:bodyPr>
          <a:lstStyle/>
          <a:p>
            <a:pPr algn="ctr"/>
            <a:br>
              <a:rPr lang="en-US" sz="1800" dirty="0">
                <a:solidFill>
                  <a:schemeClr val="dk1"/>
                </a:solidFill>
              </a:rPr>
            </a:br>
            <a:endParaRPr lang="en-US" sz="1800" dirty="0">
              <a:solidFill>
                <a:schemeClr val="dk1"/>
              </a:solidFill>
            </a:endParaRPr>
          </a:p>
          <a:p>
            <a:pPr marL="0" marR="0" lvl="0" indent="0" algn="ctr" rtl="0">
              <a:spcBef>
                <a:spcPts val="0"/>
              </a:spcBef>
              <a:spcAft>
                <a:spcPts val="0"/>
              </a:spcAft>
              <a:buNone/>
            </a:pPr>
            <a:endParaRPr sz="1800" b="0" i="0" u="none" strike="noStrike" cap="none" dirty="0">
              <a:solidFill>
                <a:schemeClr val="lt1"/>
              </a:solidFill>
              <a:latin typeface="Libre Franklin"/>
              <a:ea typeface="Libre Franklin"/>
              <a:cs typeface="Libre Franklin"/>
              <a:sym typeface="Libre Franklin"/>
            </a:endParaRPr>
          </a:p>
        </p:txBody>
      </p:sp>
      <p:sp>
        <p:nvSpPr>
          <p:cNvPr id="154" name="Google Shape;154;p8"/>
          <p:cNvSpPr/>
          <p:nvPr/>
        </p:nvSpPr>
        <p:spPr>
          <a:xfrm>
            <a:off x="1507" y="4953000"/>
            <a:ext cx="12188952" cy="1905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txBox="1">
            <a:spLocks noGrp="1"/>
          </p:cNvSpPr>
          <p:nvPr>
            <p:ph type="subTitle" idx="1"/>
          </p:nvPr>
        </p:nvSpPr>
        <p:spPr>
          <a:xfrm>
            <a:off x="1100051" y="522524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endParaRPr lang="en-US" dirty="0">
              <a:solidFill>
                <a:srgbClr val="FFFFFF"/>
              </a:solidFill>
            </a:endParaRPr>
          </a:p>
        </p:txBody>
      </p:sp>
      <p:sp>
        <p:nvSpPr>
          <p:cNvPr id="156" name="Google Shape;156;p8"/>
          <p:cNvSpPr txBox="1">
            <a:spLocks noGrp="1"/>
          </p:cNvSpPr>
          <p:nvPr>
            <p:ph type="ctrTitle"/>
          </p:nvPr>
        </p:nvSpPr>
        <p:spPr>
          <a:xfrm flipH="1">
            <a:off x="-1541" y="951351"/>
            <a:ext cx="12189296" cy="36929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262626"/>
              </a:buClr>
              <a:buSzPts val="1800"/>
              <a:buFont typeface="Bookman Old Style"/>
              <a:buNone/>
            </a:pPr>
            <a:endParaRPr sz="1800" b="0" i="0" u="none" strike="noStrike" cap="none" dirty="0">
              <a:solidFill>
                <a:schemeClr val="dk1"/>
              </a:solidFill>
              <a:latin typeface="Arial"/>
              <a:ea typeface="Arial"/>
              <a:cs typeface="Arial"/>
              <a:sym typeface="Arial"/>
            </a:endParaRPr>
          </a:p>
        </p:txBody>
      </p:sp>
      <p:pic>
        <p:nvPicPr>
          <p:cNvPr id="4" name="Picture 3">
            <a:extLst>
              <a:ext uri="{FF2B5EF4-FFF2-40B4-BE49-F238E27FC236}">
                <a16:creationId xmlns:a16="http://schemas.microsoft.com/office/drawing/2014/main" id="{6E9E7106-1C10-4EF8-BAD5-70A60A838DD7}"/>
              </a:ext>
            </a:extLst>
          </p:cNvPr>
          <p:cNvPicPr>
            <a:picLocks noChangeAspect="1"/>
          </p:cNvPicPr>
          <p:nvPr/>
        </p:nvPicPr>
        <p:blipFill>
          <a:blip r:embed="rId3"/>
          <a:stretch>
            <a:fillRect/>
          </a:stretch>
        </p:blipFill>
        <p:spPr>
          <a:xfrm>
            <a:off x="3826933" y="-485422"/>
            <a:ext cx="5046134" cy="5610578"/>
          </a:xfrm>
          <a:prstGeom prst="rect">
            <a:avLst/>
          </a:prstGeom>
        </p:spPr>
      </p:pic>
    </p:spTree>
    <p:extLst>
      <p:ext uri="{BB962C8B-B14F-4D97-AF65-F5344CB8AC3E}">
        <p14:creationId xmlns:p14="http://schemas.microsoft.com/office/powerpoint/2010/main" val="1264696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Google Shape;121;p4"/>
          <p:cNvSpPr/>
          <p:nvPr/>
        </p:nvSpPr>
        <p:spPr>
          <a:xfrm>
            <a:off x="1507"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122" name="Google Shape;122;p4"/>
          <p:cNvSpPr txBox="1">
            <a:spLocks noGrp="1"/>
          </p:cNvSpPr>
          <p:nvPr>
            <p:ph type="ctrTitle"/>
          </p:nvPr>
        </p:nvSpPr>
        <p:spPr>
          <a:xfrm>
            <a:off x="1097280" y="758952"/>
            <a:ext cx="10058400" cy="389216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Bookman Old Style"/>
              <a:buNone/>
            </a:pPr>
            <a:r>
              <a:rPr lang="en-US" sz="2400"/>
              <a:t>To make this program thrive, certain structural elements must be in place:</a:t>
            </a:r>
            <a:br>
              <a:rPr lang="en-US" sz="2400"/>
            </a:br>
            <a:br>
              <a:rPr lang="en-US" sz="2400"/>
            </a:br>
            <a:r>
              <a:rPr lang="en-US" sz="2400" b="1"/>
              <a:t>Formal Reactivation &amp; Approval</a:t>
            </a:r>
            <a:r>
              <a:rPr lang="en-US" sz="2400"/>
              <a:t> by the Grand Lodge.</a:t>
            </a:r>
            <a:br>
              <a:rPr lang="en-US" sz="2400"/>
            </a:br>
            <a:br>
              <a:rPr lang="en-US" sz="2400"/>
            </a:br>
            <a:r>
              <a:rPr lang="en-US" sz="2400" b="1"/>
              <a:t>Administrative Framework</a:t>
            </a:r>
            <a:r>
              <a:rPr lang="en-US" sz="2400"/>
              <a:t> including bylaws, calendars, officer structures, and reporting systems.</a:t>
            </a:r>
            <a:br>
              <a:rPr lang="en-US" sz="2400"/>
            </a:br>
            <a:br>
              <a:rPr lang="en-US" sz="2400"/>
            </a:br>
            <a:r>
              <a:rPr lang="en-US" sz="2400" b="1"/>
              <a:t>Advisor Training</a:t>
            </a:r>
            <a:r>
              <a:rPr lang="en-US" sz="2400"/>
              <a:t> to ensure all adult leaders are equipped to lead effectively and responsibly.</a:t>
            </a:r>
            <a:br>
              <a:rPr lang="en-US" sz="2400"/>
            </a:br>
            <a:br>
              <a:rPr lang="en-US" sz="2400"/>
            </a:br>
            <a:r>
              <a:rPr lang="en-US" sz="2400" b="1"/>
              <a:t>Financial Support</a:t>
            </a:r>
            <a:r>
              <a:rPr lang="en-US" sz="2400"/>
              <a:t> to cover uniforms, travel, supplies, educational materials, and events.</a:t>
            </a:r>
            <a:br>
              <a:rPr lang="en-US" sz="800"/>
            </a:br>
            <a:endParaRPr sz="3600" i="1">
              <a:solidFill>
                <a:srgbClr val="FFFFFF"/>
              </a:solidFill>
              <a:latin typeface="Bookman Old Style"/>
              <a:ea typeface="Bookman Old Style"/>
              <a:cs typeface="Bookman Old Style"/>
              <a:sym typeface="Bookman Old Style"/>
            </a:endParaRPr>
          </a:p>
        </p:txBody>
      </p:sp>
      <p:sp>
        <p:nvSpPr>
          <p:cNvPr id="123" name="Google Shape;123;p4"/>
          <p:cNvSpPr/>
          <p:nvPr/>
        </p:nvSpPr>
        <p:spPr>
          <a:xfrm>
            <a:off x="1507" y="4953000"/>
            <a:ext cx="12188952" cy="1905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txBox="1">
            <a:spLocks noGrp="1"/>
          </p:cNvSpPr>
          <p:nvPr>
            <p:ph type="subTitle" idx="1"/>
          </p:nvPr>
        </p:nvSpPr>
        <p:spPr>
          <a:xfrm>
            <a:off x="1100051" y="522524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a:solidFill>
                  <a:srgbClr val="FFFFFF"/>
                </a:solidFill>
              </a:rPr>
              <a:t>OUR NEEDS ARE YOU!!!!!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p5"/>
          <p:cNvSpPr/>
          <p:nvPr/>
        </p:nvSpPr>
        <p:spPr>
          <a:xfrm>
            <a:off x="1507"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130" name="Google Shape;130;p5"/>
          <p:cNvSpPr txBox="1">
            <a:spLocks noGrp="1"/>
          </p:cNvSpPr>
          <p:nvPr>
            <p:ph type="ctrTitle"/>
          </p:nvPr>
        </p:nvSpPr>
        <p:spPr>
          <a:xfrm>
            <a:off x="1097280" y="758952"/>
            <a:ext cx="10058400" cy="389216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Bookman Old Style"/>
              <a:buNone/>
            </a:pPr>
            <a:r>
              <a:rPr lang="en-US" sz="2400"/>
              <a:t>Participation in the Order of Pythagorans comes with shared responsibility. We expect:</a:t>
            </a:r>
            <a:br>
              <a:rPr lang="en-US" sz="2400"/>
            </a:br>
            <a:br>
              <a:rPr lang="en-US" sz="2400"/>
            </a:br>
            <a:r>
              <a:rPr lang="en-US" sz="2400" b="1"/>
              <a:t>Consistent Engagement</a:t>
            </a:r>
            <a:r>
              <a:rPr lang="en-US" sz="2400"/>
              <a:t> from participating lodges and districts (monthly activities &amp; communication).</a:t>
            </a:r>
            <a:br>
              <a:rPr lang="en-US" sz="2400"/>
            </a:br>
            <a:br>
              <a:rPr lang="en-US" sz="2400"/>
            </a:br>
            <a:r>
              <a:rPr lang="en-US" sz="2400" b="1"/>
              <a:t>Attendance at Statewide Events</a:t>
            </a:r>
            <a:r>
              <a:rPr lang="en-US" sz="2400"/>
              <a:t> to foster unity and shared identity.</a:t>
            </a:r>
            <a:br>
              <a:rPr lang="en-US" sz="2400"/>
            </a:br>
            <a:r>
              <a:rPr lang="en-US" sz="2400" b="1"/>
              <a:t>Adherence to Masonic Values &amp; Youth Protection Guidelines</a:t>
            </a:r>
            <a:r>
              <a:rPr lang="en-US" sz="2400"/>
              <a:t> at all times.</a:t>
            </a:r>
            <a:br>
              <a:rPr lang="en-US" sz="2400"/>
            </a:br>
            <a:br>
              <a:rPr lang="en-US" sz="2400"/>
            </a:br>
            <a:r>
              <a:rPr lang="en-US" sz="2400" b="1"/>
              <a:t>Collaboration &amp; Communication</a:t>
            </a:r>
            <a:r>
              <a:rPr lang="en-US" sz="2400"/>
              <a:t> between local Chapters and Grand Chapter leadership.</a:t>
            </a:r>
            <a:br>
              <a:rPr lang="en-US" sz="900"/>
            </a:br>
            <a:endParaRPr sz="4000" i="1">
              <a:solidFill>
                <a:schemeClr val="dk1"/>
              </a:solidFill>
            </a:endParaRPr>
          </a:p>
        </p:txBody>
      </p:sp>
      <p:sp>
        <p:nvSpPr>
          <p:cNvPr id="131" name="Google Shape;131;p5"/>
          <p:cNvSpPr/>
          <p:nvPr/>
        </p:nvSpPr>
        <p:spPr>
          <a:xfrm>
            <a:off x="1507" y="4953000"/>
            <a:ext cx="12188952" cy="1905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txBox="1">
            <a:spLocks noGrp="1"/>
          </p:cNvSpPr>
          <p:nvPr>
            <p:ph type="subTitle" idx="1"/>
          </p:nvPr>
        </p:nvSpPr>
        <p:spPr>
          <a:xfrm>
            <a:off x="1100051" y="522524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a:solidFill>
                  <a:srgbClr val="FFFFFF"/>
                </a:solidFill>
              </a:rPr>
              <a:t>EXPECTATIONS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Google Shape;137;p6"/>
          <p:cNvSpPr/>
          <p:nvPr/>
        </p:nvSpPr>
        <p:spPr>
          <a:xfrm>
            <a:off x="1507"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138" name="Google Shape;138;p6"/>
          <p:cNvSpPr/>
          <p:nvPr/>
        </p:nvSpPr>
        <p:spPr>
          <a:xfrm>
            <a:off x="1507" y="4953000"/>
            <a:ext cx="12188952" cy="1905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txBox="1">
            <a:spLocks noGrp="1"/>
          </p:cNvSpPr>
          <p:nvPr>
            <p:ph type="subTitle" idx="1"/>
          </p:nvPr>
        </p:nvSpPr>
        <p:spPr>
          <a:xfrm>
            <a:off x="1100051" y="522524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a:solidFill>
                  <a:srgbClr val="FFFFFF"/>
                </a:solidFill>
              </a:rPr>
              <a:t>BENEFITS TO THE LODGE</a:t>
            </a:r>
            <a:endParaRPr/>
          </a:p>
        </p:txBody>
      </p:sp>
      <p:sp>
        <p:nvSpPr>
          <p:cNvPr id="140" name="Google Shape;140;p6"/>
          <p:cNvSpPr txBox="1">
            <a:spLocks noGrp="1"/>
          </p:cNvSpPr>
          <p:nvPr>
            <p:ph type="ctrTitle"/>
          </p:nvPr>
        </p:nvSpPr>
        <p:spPr>
          <a:xfrm>
            <a:off x="1096963" y="1273940"/>
            <a:ext cx="10535833" cy="2862322"/>
          </a:xfrm>
          <a:prstGeom prst="rect">
            <a:avLst/>
          </a:prstGeom>
          <a:noFill/>
          <a:ln>
            <a:noFill/>
          </a:ln>
        </p:spPr>
        <p:txBody>
          <a:bodyPr spcFirstLastPara="1" wrap="square" lIns="91425" tIns="45700" rIns="91425" bIns="45700" anchor="ctr" anchorCtr="0">
            <a:spAutoFit/>
          </a:bodyPr>
          <a:lstStyle/>
          <a:p>
            <a:pPr marL="0" marR="0" lvl="0" indent="-1270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Arial"/>
                <a:ea typeface="Arial"/>
                <a:cs typeface="Arial"/>
                <a:sym typeface="Arial"/>
              </a:rPr>
              <a:t>Strengthened Community Image</a:t>
            </a:r>
            <a:r>
              <a:rPr lang="en-US" sz="2000" b="0" i="0" u="none" strike="noStrike" cap="none">
                <a:solidFill>
                  <a:schemeClr val="dk1"/>
                </a:solidFill>
                <a:latin typeface="Arial"/>
                <a:ea typeface="Arial"/>
                <a:cs typeface="Arial"/>
                <a:sym typeface="Arial"/>
              </a:rPr>
              <a:t> through visible youth service.</a:t>
            </a:r>
            <a:br>
              <a:rPr lang="en-US" sz="2000" b="0" i="0" u="none" strike="noStrike" cap="none">
                <a:solidFill>
                  <a:schemeClr val="dk1"/>
                </a:solidFill>
                <a:latin typeface="Arial"/>
                <a:ea typeface="Arial"/>
                <a:cs typeface="Arial"/>
                <a:sym typeface="Arial"/>
              </a:rPr>
            </a:br>
            <a:endParaRPr sz="2000" b="0" i="0" u="none" strike="noStrike" cap="none">
              <a:solidFill>
                <a:schemeClr val="dk1"/>
              </a:solidFill>
              <a:latin typeface="Arial"/>
              <a:ea typeface="Arial"/>
              <a:cs typeface="Arial"/>
              <a:sym typeface="Arial"/>
            </a:endParaRPr>
          </a:p>
          <a:p>
            <a:pPr marL="0" marR="0" lvl="0" indent="-1270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Arial"/>
                <a:ea typeface="Arial"/>
                <a:cs typeface="Arial"/>
                <a:sym typeface="Arial"/>
              </a:rPr>
              <a:t>Pipeline for Future Masons</a:t>
            </a:r>
            <a:r>
              <a:rPr lang="en-US" sz="2000" b="0" i="0" u="none" strike="noStrike" cap="none">
                <a:solidFill>
                  <a:schemeClr val="dk1"/>
                </a:solidFill>
                <a:latin typeface="Arial"/>
                <a:ea typeface="Arial"/>
                <a:cs typeface="Arial"/>
                <a:sym typeface="Arial"/>
              </a:rPr>
              <a:t> — Pythagorans become tomorrow’s Brothers.</a:t>
            </a:r>
            <a:br>
              <a:rPr lang="en-US" sz="2000" b="0" i="0" u="none" strike="noStrike" cap="none">
                <a:solidFill>
                  <a:schemeClr val="dk1"/>
                </a:solidFill>
                <a:latin typeface="Arial"/>
                <a:ea typeface="Arial"/>
                <a:cs typeface="Arial"/>
                <a:sym typeface="Arial"/>
              </a:rPr>
            </a:br>
            <a:endParaRPr sz="2000" b="0" i="0" u="none" strike="noStrike" cap="none">
              <a:solidFill>
                <a:schemeClr val="dk1"/>
              </a:solidFill>
              <a:latin typeface="Arial"/>
              <a:ea typeface="Arial"/>
              <a:cs typeface="Arial"/>
              <a:sym typeface="Arial"/>
            </a:endParaRPr>
          </a:p>
          <a:p>
            <a:pPr marL="0" marR="0" lvl="0" indent="-1270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Arial"/>
                <a:ea typeface="Arial"/>
                <a:cs typeface="Arial"/>
                <a:sym typeface="Arial"/>
              </a:rPr>
              <a:t>Leadership Opportunities</a:t>
            </a:r>
            <a:r>
              <a:rPr lang="en-US" sz="2000" b="0" i="0" u="none" strike="noStrike" cap="none">
                <a:solidFill>
                  <a:schemeClr val="dk1"/>
                </a:solidFill>
                <a:latin typeface="Arial"/>
                <a:ea typeface="Arial"/>
                <a:cs typeface="Arial"/>
                <a:sym typeface="Arial"/>
              </a:rPr>
              <a:t> for Brothers who mentor and guide youth.</a:t>
            </a:r>
            <a:br>
              <a:rPr lang="en-US" sz="2000" b="0" i="0" u="none" strike="noStrike" cap="none">
                <a:solidFill>
                  <a:schemeClr val="dk1"/>
                </a:solidFill>
                <a:latin typeface="Arial"/>
                <a:ea typeface="Arial"/>
                <a:cs typeface="Arial"/>
                <a:sym typeface="Arial"/>
              </a:rPr>
            </a:br>
            <a:endParaRPr sz="2000" b="0" i="0" u="none" strike="noStrike" cap="none">
              <a:solidFill>
                <a:schemeClr val="dk1"/>
              </a:solidFill>
              <a:latin typeface="Arial"/>
              <a:ea typeface="Arial"/>
              <a:cs typeface="Arial"/>
              <a:sym typeface="Arial"/>
            </a:endParaRPr>
          </a:p>
          <a:p>
            <a:pPr marL="0" marR="0" lvl="0" indent="-1270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Arial"/>
                <a:ea typeface="Arial"/>
                <a:cs typeface="Arial"/>
                <a:sym typeface="Arial"/>
              </a:rPr>
              <a:t>Relevance to Younger Generations</a:t>
            </a:r>
            <a:r>
              <a:rPr lang="en-US" sz="2000" b="0" i="0" u="none" strike="noStrike" cap="none">
                <a:solidFill>
                  <a:schemeClr val="dk1"/>
                </a:solidFill>
                <a:latin typeface="Arial"/>
                <a:ea typeface="Arial"/>
                <a:cs typeface="Arial"/>
                <a:sym typeface="Arial"/>
              </a:rPr>
              <a:t>, keeping the Lodge connected to the evolving community.</a:t>
            </a:r>
            <a:br>
              <a:rPr lang="en-US" sz="2000" b="0" i="0" u="none" strike="noStrike" cap="none">
                <a:solidFill>
                  <a:schemeClr val="dk1"/>
                </a:solidFill>
                <a:latin typeface="Arial"/>
                <a:ea typeface="Arial"/>
                <a:cs typeface="Arial"/>
                <a:sym typeface="Arial"/>
              </a:rPr>
            </a:br>
            <a:endParaRPr sz="2000" b="0" i="0" u="none" strike="noStrike" cap="none">
              <a:solidFill>
                <a:schemeClr val="dk1"/>
              </a:solidFill>
              <a:latin typeface="Arial"/>
              <a:ea typeface="Arial"/>
              <a:cs typeface="Arial"/>
              <a:sym typeface="Arial"/>
            </a:endParaRPr>
          </a:p>
          <a:p>
            <a:pPr marL="0" marR="0" lvl="0" indent="-1270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Arial"/>
                <a:ea typeface="Arial"/>
                <a:cs typeface="Arial"/>
                <a:sym typeface="Arial"/>
              </a:rPr>
              <a:t>Increased Lodge Engagement</a:t>
            </a:r>
            <a:r>
              <a:rPr lang="en-US" sz="2000" b="0" i="0" u="none" strike="noStrike" cap="none">
                <a:solidFill>
                  <a:schemeClr val="dk1"/>
                </a:solidFill>
                <a:latin typeface="Arial"/>
                <a:ea typeface="Arial"/>
                <a:cs typeface="Arial"/>
                <a:sym typeface="Arial"/>
              </a:rPr>
              <a:t> through joint programs, events, and outreach.</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8"/>
          <p:cNvSpPr/>
          <p:nvPr/>
        </p:nvSpPr>
        <p:spPr>
          <a:xfrm>
            <a:off x="-1541" y="-908546"/>
            <a:ext cx="12192000" cy="6858000"/>
          </a:xfrm>
          <a:prstGeom prst="rect">
            <a:avLst/>
          </a:prstGeom>
          <a:solidFill>
            <a:schemeClr val="accent1"/>
          </a:solidFill>
          <a:ln>
            <a:noFill/>
          </a:ln>
        </p:spPr>
        <p:txBody>
          <a:bodyPr spcFirstLastPara="1" wrap="square" lIns="91425" tIns="45700" rIns="91425" bIns="45700" anchor="ctr" anchorCtr="0">
            <a:noAutofit/>
          </a:bodyPr>
          <a:lstStyle/>
          <a:p>
            <a:pPr algn="ctr"/>
            <a:br>
              <a:rPr lang="en-US" sz="1800" dirty="0">
                <a:solidFill>
                  <a:schemeClr val="dk1"/>
                </a:solidFill>
              </a:rPr>
            </a:br>
            <a:endParaRPr lang="en-US" sz="1800" dirty="0">
              <a:solidFill>
                <a:schemeClr val="dk1"/>
              </a:solidFill>
            </a:endParaRPr>
          </a:p>
          <a:p>
            <a:pPr marL="0" marR="0" lvl="0" indent="0" algn="ctr" rtl="0">
              <a:spcBef>
                <a:spcPts val="0"/>
              </a:spcBef>
              <a:spcAft>
                <a:spcPts val="0"/>
              </a:spcAft>
              <a:buNone/>
            </a:pPr>
            <a:endParaRPr sz="1800" b="0" i="0" u="none" strike="noStrike" cap="none" dirty="0">
              <a:solidFill>
                <a:schemeClr val="lt1"/>
              </a:solidFill>
              <a:latin typeface="Libre Franklin"/>
              <a:ea typeface="Libre Franklin"/>
              <a:cs typeface="Libre Franklin"/>
              <a:sym typeface="Libre Franklin"/>
            </a:endParaRPr>
          </a:p>
        </p:txBody>
      </p:sp>
      <p:sp>
        <p:nvSpPr>
          <p:cNvPr id="154" name="Google Shape;154;p8"/>
          <p:cNvSpPr/>
          <p:nvPr/>
        </p:nvSpPr>
        <p:spPr>
          <a:xfrm>
            <a:off x="1507" y="4953000"/>
            <a:ext cx="12188952" cy="1905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txBox="1">
            <a:spLocks noGrp="1"/>
          </p:cNvSpPr>
          <p:nvPr>
            <p:ph type="subTitle" idx="1"/>
          </p:nvPr>
        </p:nvSpPr>
        <p:spPr>
          <a:xfrm>
            <a:off x="1100051" y="522524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endParaRPr lang="en-US" dirty="0">
              <a:solidFill>
                <a:srgbClr val="FFFFFF"/>
              </a:solidFill>
            </a:endParaRPr>
          </a:p>
        </p:txBody>
      </p:sp>
      <p:sp>
        <p:nvSpPr>
          <p:cNvPr id="156" name="Google Shape;156;p8"/>
          <p:cNvSpPr txBox="1">
            <a:spLocks noGrp="1"/>
          </p:cNvSpPr>
          <p:nvPr>
            <p:ph type="ctrTitle"/>
          </p:nvPr>
        </p:nvSpPr>
        <p:spPr>
          <a:xfrm flipH="1">
            <a:off x="-1541" y="951351"/>
            <a:ext cx="12189296" cy="36929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262626"/>
              </a:buClr>
              <a:buSzPts val="1800"/>
              <a:buFont typeface="Bookman Old Style"/>
              <a:buNone/>
            </a:pPr>
            <a:endParaRPr sz="1800" b="0" i="0" u="none" strike="noStrike" cap="none" dirty="0">
              <a:solidFill>
                <a:schemeClr val="dk1"/>
              </a:solidFill>
              <a:latin typeface="Arial"/>
              <a:ea typeface="Arial"/>
              <a:cs typeface="Arial"/>
              <a:sym typeface="Arial"/>
            </a:endParaRPr>
          </a:p>
        </p:txBody>
      </p:sp>
      <p:pic>
        <p:nvPicPr>
          <p:cNvPr id="4" name="Picture 3">
            <a:extLst>
              <a:ext uri="{FF2B5EF4-FFF2-40B4-BE49-F238E27FC236}">
                <a16:creationId xmlns:a16="http://schemas.microsoft.com/office/drawing/2014/main" id="{433AF929-374D-4B1B-9BFC-DA656D2BB7B0}"/>
              </a:ext>
            </a:extLst>
          </p:cNvPr>
          <p:cNvPicPr>
            <a:picLocks noChangeAspect="1"/>
          </p:cNvPicPr>
          <p:nvPr/>
        </p:nvPicPr>
        <p:blipFill>
          <a:blip r:embed="rId3"/>
          <a:stretch>
            <a:fillRect/>
          </a:stretch>
        </p:blipFill>
        <p:spPr>
          <a:xfrm>
            <a:off x="3849511" y="-519289"/>
            <a:ext cx="4086578" cy="5472289"/>
          </a:xfrm>
          <a:prstGeom prst="rect">
            <a:avLst/>
          </a:prstGeom>
        </p:spPr>
      </p:pic>
    </p:spTree>
    <p:extLst>
      <p:ext uri="{BB962C8B-B14F-4D97-AF65-F5344CB8AC3E}">
        <p14:creationId xmlns:p14="http://schemas.microsoft.com/office/powerpoint/2010/main" val="4189911296"/>
      </p:ext>
    </p:extLst>
  </p:cSld>
  <p:clrMapOvr>
    <a:masterClrMapping/>
  </p:clrMapOvr>
</p:sld>
</file>

<file path=ppt/theme/theme1.xml><?xml version="1.0" encoding="utf-8"?>
<a:theme xmlns:a="http://schemas.openxmlformats.org/drawingml/2006/main" name="Custom">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627</Words>
  <Application>Microsoft Office PowerPoint</Application>
  <PresentationFormat>Widescreen</PresentationFormat>
  <Paragraphs>35</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Libre Franklin</vt:lpstr>
      <vt:lpstr>Arial</vt:lpstr>
      <vt:lpstr>Bookman Old Style</vt:lpstr>
      <vt:lpstr>Calibri</vt:lpstr>
      <vt:lpstr>Custom</vt:lpstr>
      <vt:lpstr>PowerPoint Presentation</vt:lpstr>
      <vt:lpstr>PowerPoint Presentation</vt:lpstr>
      <vt:lpstr>The Order of Pythagorans is the official youth organization for young men ages 10–18 within Prince Hall Masonry. Rooted in leadership, moral development, and community service, this program equips young men with the tools to become future leaders — both within our lodges and in their communities.  Why Now: 1. Membership in many lodges is declining.  2. We must intentionally build a leadership pipeline.  3. Today’s youth need guidance, structure, and examples of excellence.  4. The Order of Pythagorans is a proven way to preserve our legacy while investing in the future. </vt:lpstr>
      <vt:lpstr>To successfully launch and sustain this program statewide, we are asking for:  Active Lodge Participation: Each district and lodge to support youth engagement.  Mentorship: Brothers willing to step up as role models and advisors.  Youth Recruitment: Sons, nephews, family members, and boys from our communities.  Space &amp; Visibility: Lodge facilities and public platforms to hold meetings, events, and ceremonies. </vt:lpstr>
      <vt:lpstr>PowerPoint Presentation</vt:lpstr>
      <vt:lpstr>To make this program thrive, certain structural elements must be in place:  Formal Reactivation &amp; Approval by the Grand Lodge.  Administrative Framework including bylaws, calendars, officer structures, and reporting systems.  Advisor Training to ensure all adult leaders are equipped to lead effectively and responsibly.  Financial Support to cover uniforms, travel, supplies, educational materials, and events. </vt:lpstr>
      <vt:lpstr>Participation in the Order of Pythagorans comes with shared responsibility. We expect:  Consistent Engagement from participating lodges and districts (monthly activities &amp; communication).  Attendance at Statewide Events to foster unity and shared identity. Adherence to Masonic Values &amp; Youth Protection Guidelines at all times.  Collaboration &amp; Communication between local Chapters and Grand Chapter leadership. </vt:lpstr>
      <vt:lpstr>Strengthened Community Image through visible youth service.  Pipeline for Future Masons — Pythagorans become tomorrow’s Brothers.  Leadership Opportunities for Brothers who mentor and guide youth.  Relevance to Younger Generations, keeping the Lodge connected to the evolving community.  Increased Lodge Engagement through joint programs, events, and outreach.</vt:lpstr>
      <vt:lpstr>PowerPoint Presentation</vt:lpstr>
      <vt:lpstr>  Leadership Development through officer roles, public speaking, and team building.  Mentorship &amp; Brotherhood with positive male role models.  Civic Engagement via service projects and community events.  Cultural &amp; Historical Education about Prince Hall, Masonry, and Black excellence.  Safe, Structured Environment that builds discipline, confidence, and character. </vt:lpstr>
      <vt:lpstr>PowerPoint Presentation</vt:lpstr>
      <vt:lpstr> Statewide Interest Form &amp; Contact List for lodges ready to participate.  District Youth Coordinator Appointments to serve as local champions.  Planning Meeting / Training Date for all interested advisors.  QR Code or Email to sign up and stay connected.  “If we don’t build the next generation, we risk losing the legacy we inherited.”</vt:lpstr>
      <vt:lpstr>PowerPoint Presentation</vt:lpstr>
      <vt:lpstr>State and District Directors:  David B. Kenney- Jurisdiction &amp; Central District   Antonio Bass- Evansville   Chris Campbell- Calumet   Johnny Edwards- Columbus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Kenney</dc:creator>
  <cp:lastModifiedBy>David Kenney</cp:lastModifiedBy>
  <cp:revision>7</cp:revision>
  <dcterms:created xsi:type="dcterms:W3CDTF">2023-12-20T15:18:24Z</dcterms:created>
  <dcterms:modified xsi:type="dcterms:W3CDTF">2025-10-30T14:42:10Z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