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sldIdLst>
    <p:sldId id="284" r:id="rId5"/>
    <p:sldId id="286" r:id="rId6"/>
    <p:sldId id="293" r:id="rId7"/>
    <p:sldId id="305" r:id="rId8"/>
    <p:sldId id="299" r:id="rId9"/>
    <p:sldId id="285" r:id="rId10"/>
    <p:sldId id="297" r:id="rId11"/>
    <p:sldId id="287" r:id="rId12"/>
    <p:sldId id="304" r:id="rId13"/>
    <p:sldId id="288" r:id="rId14"/>
    <p:sldId id="301" r:id="rId15"/>
    <p:sldId id="302" r:id="rId16"/>
    <p:sldId id="294" r:id="rId17"/>
    <p:sldId id="295" r:id="rId18"/>
    <p:sldId id="300" r:id="rId19"/>
    <p:sldId id="30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6216" userDrawn="1">
          <p15:clr>
            <a:srgbClr val="A4A3A4"/>
          </p15:clr>
        </p15:guide>
        <p15:guide id="3" pos="1440" userDrawn="1">
          <p15:clr>
            <a:srgbClr val="A4A3A4"/>
          </p15:clr>
        </p15:guide>
        <p15:guide id="4" orient="horz" pos="2352" userDrawn="1">
          <p15:clr>
            <a:srgbClr val="A4A3A4"/>
          </p15:clr>
        </p15:guide>
        <p15:guide id="5" orient="horz" pos="936" userDrawn="1">
          <p15:clr>
            <a:srgbClr val="A4A3A4"/>
          </p15:clr>
        </p15:guide>
        <p15:guide id="6" pos="3840" userDrawn="1">
          <p15:clr>
            <a:srgbClr val="A4A3A4"/>
          </p15:clr>
        </p15:guide>
        <p15:guide id="7" orient="horz" pos="314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C46A"/>
    <a:srgbClr val="97EFD3"/>
    <a:srgbClr val="F15574"/>
    <a:srgbClr val="F4EBE8"/>
    <a:srgbClr val="ECC4BF"/>
    <a:srgbClr val="C9ABA7"/>
    <a:srgbClr val="2828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206" autoAdjust="0"/>
  </p:normalViewPr>
  <p:slideViewPr>
    <p:cSldViewPr snapToGrid="0" snapToObjects="1" showGuides="1">
      <p:cViewPr varScale="1">
        <p:scale>
          <a:sx n="67" d="100"/>
          <a:sy n="67" d="100"/>
        </p:scale>
        <p:origin x="858" y="96"/>
      </p:cViewPr>
      <p:guideLst>
        <p:guide orient="horz" pos="528"/>
        <p:guide pos="6216"/>
        <p:guide pos="1440"/>
        <p:guide orient="horz" pos="2352"/>
        <p:guide orient="horz" pos="936"/>
        <p:guide pos="3840"/>
        <p:guide orient="horz" pos="3144"/>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Kenney" userId="54eb736e0aac5709" providerId="LiveId" clId="{E689C424-E2E4-4821-983E-EAD900D3D159}"/>
    <pc:docChg chg="undo custSel addSld modSld sldOrd">
      <pc:chgData name="David Kenney" userId="54eb736e0aac5709" providerId="LiveId" clId="{E689C424-E2E4-4821-983E-EAD900D3D159}" dt="2026-04-02T02:19:36.341" v="224" actId="20577"/>
      <pc:docMkLst>
        <pc:docMk/>
      </pc:docMkLst>
      <pc:sldChg chg="addSp delSp modSp mod">
        <pc:chgData name="David Kenney" userId="54eb736e0aac5709" providerId="LiveId" clId="{E689C424-E2E4-4821-983E-EAD900D3D159}" dt="2026-04-02T02:17:46.934" v="195" actId="1076"/>
        <pc:sldMkLst>
          <pc:docMk/>
          <pc:sldMk cId="3780002892" sldId="287"/>
        </pc:sldMkLst>
        <pc:spChg chg="add del mod">
          <ac:chgData name="David Kenney" userId="54eb736e0aac5709" providerId="LiveId" clId="{E689C424-E2E4-4821-983E-EAD900D3D159}" dt="2026-04-02T02:12:37.014" v="177" actId="931"/>
          <ac:spMkLst>
            <pc:docMk/>
            <pc:sldMk cId="3780002892" sldId="287"/>
            <ac:spMk id="2" creationId="{46F766C7-9554-88D0-6F93-2E41BBCAA111}"/>
          </ac:spMkLst>
        </pc:spChg>
        <pc:spChg chg="mod">
          <ac:chgData name="David Kenney" userId="54eb736e0aac5709" providerId="LiveId" clId="{E689C424-E2E4-4821-983E-EAD900D3D159}" dt="2026-04-02T02:16:46.251" v="192" actId="255"/>
          <ac:spMkLst>
            <pc:docMk/>
            <pc:sldMk cId="3780002892" sldId="287"/>
            <ac:spMk id="3" creationId="{665BC0F7-9BAB-2ADE-CF39-13047262085B}"/>
          </ac:spMkLst>
        </pc:spChg>
        <pc:spChg chg="mod">
          <ac:chgData name="David Kenney" userId="54eb736e0aac5709" providerId="LiveId" clId="{E689C424-E2E4-4821-983E-EAD900D3D159}" dt="2026-04-02T02:15:48.872" v="189" actId="14100"/>
          <ac:spMkLst>
            <pc:docMk/>
            <pc:sldMk cId="3780002892" sldId="287"/>
            <ac:spMk id="4" creationId="{F7F72EA7-7448-EA7A-DE1C-33CD1331CDA4}"/>
          </ac:spMkLst>
        </pc:spChg>
        <pc:spChg chg="add mod">
          <ac:chgData name="David Kenney" userId="54eb736e0aac5709" providerId="LiveId" clId="{E689C424-E2E4-4821-983E-EAD900D3D159}" dt="2026-04-02T02:13:45.395" v="181" actId="478"/>
          <ac:spMkLst>
            <pc:docMk/>
            <pc:sldMk cId="3780002892" sldId="287"/>
            <ac:spMk id="9" creationId="{0703A91A-A85B-5998-3ACA-8DDE6A91EB4A}"/>
          </ac:spMkLst>
        </pc:spChg>
        <pc:picChg chg="add del mod">
          <ac:chgData name="David Kenney" userId="54eb736e0aac5709" providerId="LiveId" clId="{E689C424-E2E4-4821-983E-EAD900D3D159}" dt="2026-04-02T02:13:45.395" v="181" actId="478"/>
          <ac:picMkLst>
            <pc:docMk/>
            <pc:sldMk cId="3780002892" sldId="287"/>
            <ac:picMk id="6" creationId="{A9A13E97-78C0-D45B-9E54-FF74E9DC9592}"/>
          </ac:picMkLst>
        </pc:picChg>
        <pc:picChg chg="add mod">
          <ac:chgData name="David Kenney" userId="54eb736e0aac5709" providerId="LiveId" clId="{E689C424-E2E4-4821-983E-EAD900D3D159}" dt="2026-04-02T02:17:46.934" v="195" actId="1076"/>
          <ac:picMkLst>
            <pc:docMk/>
            <pc:sldMk cId="3780002892" sldId="287"/>
            <ac:picMk id="10" creationId="{D9C7B324-BA1E-332C-7594-CDF6C81E4A1F}"/>
          </ac:picMkLst>
        </pc:picChg>
        <pc:picChg chg="add del mod">
          <ac:chgData name="David Kenney" userId="54eb736e0aac5709" providerId="LiveId" clId="{E689C424-E2E4-4821-983E-EAD900D3D159}" dt="2026-04-02T02:11:38.149" v="176" actId="478"/>
          <ac:picMkLst>
            <pc:docMk/>
            <pc:sldMk cId="3780002892" sldId="287"/>
            <ac:picMk id="2050" creationId="{6126188C-C55D-CB75-06D0-D2E23F9AF706}"/>
          </ac:picMkLst>
        </pc:picChg>
        <pc:picChg chg="del">
          <ac:chgData name="David Kenney" userId="54eb736e0aac5709" providerId="LiveId" clId="{E689C424-E2E4-4821-983E-EAD900D3D159}" dt="2026-04-02T02:11:08.096" v="170" actId="478"/>
          <ac:picMkLst>
            <pc:docMk/>
            <pc:sldMk cId="3780002892" sldId="287"/>
            <ac:picMk id="2052" creationId="{DC282439-E8F6-1A47-0B05-382C4B675FA1}"/>
          </ac:picMkLst>
        </pc:picChg>
      </pc:sldChg>
      <pc:sldChg chg="modSp mod">
        <pc:chgData name="David Kenney" userId="54eb736e0aac5709" providerId="LiveId" clId="{E689C424-E2E4-4821-983E-EAD900D3D159}" dt="2026-04-02T02:19:36.341" v="224" actId="20577"/>
        <pc:sldMkLst>
          <pc:docMk/>
          <pc:sldMk cId="591722392" sldId="294"/>
        </pc:sldMkLst>
        <pc:spChg chg="mod">
          <ac:chgData name="David Kenney" userId="54eb736e0aac5709" providerId="LiveId" clId="{E689C424-E2E4-4821-983E-EAD900D3D159}" dt="2026-04-02T02:19:36.341" v="224" actId="20577"/>
          <ac:spMkLst>
            <pc:docMk/>
            <pc:sldMk cId="591722392" sldId="294"/>
            <ac:spMk id="3" creationId="{DFAA7609-6E6A-B996-BC29-F9AA857D7B35}"/>
          </ac:spMkLst>
        </pc:spChg>
      </pc:sldChg>
      <pc:sldChg chg="modSp mod">
        <pc:chgData name="David Kenney" userId="54eb736e0aac5709" providerId="LiveId" clId="{E689C424-E2E4-4821-983E-EAD900D3D159}" dt="2026-04-02T01:45:10.624" v="100" actId="313"/>
        <pc:sldMkLst>
          <pc:docMk/>
          <pc:sldMk cId="3679148471" sldId="301"/>
        </pc:sldMkLst>
        <pc:spChg chg="mod">
          <ac:chgData name="David Kenney" userId="54eb736e0aac5709" providerId="LiveId" clId="{E689C424-E2E4-4821-983E-EAD900D3D159}" dt="2026-04-02T01:42:38.245" v="70" actId="20577"/>
          <ac:spMkLst>
            <pc:docMk/>
            <pc:sldMk cId="3679148471" sldId="301"/>
            <ac:spMk id="24" creationId="{9F27C31F-8213-04CE-D644-9E92177EAB10}"/>
          </ac:spMkLst>
        </pc:spChg>
        <pc:spChg chg="mod">
          <ac:chgData name="David Kenney" userId="54eb736e0aac5709" providerId="LiveId" clId="{E689C424-E2E4-4821-983E-EAD900D3D159}" dt="2026-04-02T01:45:10.624" v="100" actId="313"/>
          <ac:spMkLst>
            <pc:docMk/>
            <pc:sldMk cId="3679148471" sldId="301"/>
            <ac:spMk id="25" creationId="{DCE0D24E-B926-9664-C34B-02BE7386D1B5}"/>
          </ac:spMkLst>
        </pc:spChg>
      </pc:sldChg>
      <pc:sldChg chg="modSp mod">
        <pc:chgData name="David Kenney" userId="54eb736e0aac5709" providerId="LiveId" clId="{E689C424-E2E4-4821-983E-EAD900D3D159}" dt="2026-04-02T02:09:28.903" v="169" actId="20577"/>
        <pc:sldMkLst>
          <pc:docMk/>
          <pc:sldMk cId="1827385690" sldId="302"/>
        </pc:sldMkLst>
        <pc:spChg chg="mod">
          <ac:chgData name="David Kenney" userId="54eb736e0aac5709" providerId="LiveId" clId="{E689C424-E2E4-4821-983E-EAD900D3D159}" dt="2026-04-02T02:07:36.790" v="167" actId="20577"/>
          <ac:spMkLst>
            <pc:docMk/>
            <pc:sldMk cId="1827385690" sldId="302"/>
            <ac:spMk id="24" creationId="{E96C96E3-89BC-A1EF-70B8-86AEC4D86C0C}"/>
          </ac:spMkLst>
        </pc:spChg>
        <pc:spChg chg="mod">
          <ac:chgData name="David Kenney" userId="54eb736e0aac5709" providerId="LiveId" clId="{E689C424-E2E4-4821-983E-EAD900D3D159}" dt="2026-04-02T02:09:28.903" v="169" actId="20577"/>
          <ac:spMkLst>
            <pc:docMk/>
            <pc:sldMk cId="1827385690" sldId="302"/>
            <ac:spMk id="25" creationId="{93B37CEE-FC4B-F30B-4DB5-FB230B8E5B3F}"/>
          </ac:spMkLst>
        </pc:spChg>
      </pc:sldChg>
      <pc:sldChg chg="modSp add mod ord">
        <pc:chgData name="David Kenney" userId="54eb736e0aac5709" providerId="LiveId" clId="{E689C424-E2E4-4821-983E-EAD900D3D159}" dt="2026-04-02T01:39:35.807" v="12" actId="20577"/>
        <pc:sldMkLst>
          <pc:docMk/>
          <pc:sldMk cId="2655686788" sldId="304"/>
        </pc:sldMkLst>
        <pc:spChg chg="mod">
          <ac:chgData name="David Kenney" userId="54eb736e0aac5709" providerId="LiveId" clId="{E689C424-E2E4-4821-983E-EAD900D3D159}" dt="2026-04-02T01:39:35.807" v="12" actId="20577"/>
          <ac:spMkLst>
            <pc:docMk/>
            <pc:sldMk cId="2655686788" sldId="304"/>
            <ac:spMk id="2" creationId="{12951464-5A68-5A45-3291-975C7D1007AA}"/>
          </ac:spMkLst>
        </pc:spChg>
      </pc:sldChg>
      <pc:sldChg chg="addSp delSp modSp add mod ord">
        <pc:chgData name="David Kenney" userId="54eb736e0aac5709" providerId="LiveId" clId="{E689C424-E2E4-4821-983E-EAD900D3D159}" dt="2026-04-02T02:02:36.948" v="165" actId="14100"/>
        <pc:sldMkLst>
          <pc:docMk/>
          <pc:sldMk cId="2851927337" sldId="305"/>
        </pc:sldMkLst>
        <pc:spChg chg="add del mod">
          <ac:chgData name="David Kenney" userId="54eb736e0aac5709" providerId="LiveId" clId="{E689C424-E2E4-4821-983E-EAD900D3D159}" dt="2026-04-02T01:59:32.292" v="152"/>
          <ac:spMkLst>
            <pc:docMk/>
            <pc:sldMk cId="2851927337" sldId="305"/>
            <ac:spMk id="3" creationId="{66F9C2BF-3E12-8BFD-DCA2-4AE1344F745E}"/>
          </ac:spMkLst>
        </pc:spChg>
        <pc:spChg chg="add del mod">
          <ac:chgData name="David Kenney" userId="54eb736e0aac5709" providerId="LiveId" clId="{E689C424-E2E4-4821-983E-EAD900D3D159}" dt="2026-04-02T02:02:25.150" v="163"/>
          <ac:spMkLst>
            <pc:docMk/>
            <pc:sldMk cId="2851927337" sldId="305"/>
            <ac:spMk id="4" creationId="{EB887FFC-747A-6A29-268C-AECE92001A6D}"/>
          </ac:spMkLst>
        </pc:spChg>
        <pc:spChg chg="mod">
          <ac:chgData name="David Kenney" userId="54eb736e0aac5709" providerId="LiveId" clId="{E689C424-E2E4-4821-983E-EAD900D3D159}" dt="2026-04-02T01:56:10.452" v="150" actId="14100"/>
          <ac:spMkLst>
            <pc:docMk/>
            <pc:sldMk cId="2851927337" sldId="305"/>
            <ac:spMk id="24" creationId="{F541FD23-EBF3-0BB4-DF84-52A99C0FA97C}"/>
          </ac:spMkLst>
        </pc:spChg>
        <pc:spChg chg="mod">
          <ac:chgData name="David Kenney" userId="54eb736e0aac5709" providerId="LiveId" clId="{E689C424-E2E4-4821-983E-EAD900D3D159}" dt="2026-04-02T02:02:36.948" v="165" actId="14100"/>
          <ac:spMkLst>
            <pc:docMk/>
            <pc:sldMk cId="2851927337" sldId="305"/>
            <ac:spMk id="25" creationId="{DB4C4777-2A5D-830E-3D3E-3659494A5B43}"/>
          </ac:spMkLst>
        </pc:spChg>
        <pc:picChg chg="del">
          <ac:chgData name="David Kenney" userId="54eb736e0aac5709" providerId="LiveId" clId="{E689C424-E2E4-4821-983E-EAD900D3D159}" dt="2026-04-02T01:57:07.879" v="151" actId="478"/>
          <ac:picMkLst>
            <pc:docMk/>
            <pc:sldMk cId="2851927337" sldId="305"/>
            <ac:picMk id="8" creationId="{8216272F-4C2B-82BC-04D2-31995C975FBC}"/>
          </ac:picMkLst>
        </pc:picChg>
        <pc:picChg chg="add mod">
          <ac:chgData name="David Kenney" userId="54eb736e0aac5709" providerId="LiveId" clId="{E689C424-E2E4-4821-983E-EAD900D3D159}" dt="2026-04-02T01:59:32.292" v="152"/>
          <ac:picMkLst>
            <pc:docMk/>
            <pc:sldMk cId="2851927337" sldId="305"/>
            <ac:picMk id="1026" creationId="{03085744-A4B6-44B5-D745-1D1A1238C8D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38102F-BFA3-4357-9FA0-3A064E6F1B5A}" type="datetimeFigureOut">
              <a:rPr lang="en-US" smtClean="0"/>
              <a:t>4/1/2026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0D3DFC-11A7-4DDF-8AEE-A5ACE051EBF3}" type="slidenum">
              <a:rPr lang="en-US" smtClean="0"/>
              <a:t>‹#›</a:t>
            </a:fld>
            <a:endParaRPr lang="en-US" dirty="0"/>
          </a:p>
        </p:txBody>
      </p:sp>
    </p:spTree>
    <p:extLst>
      <p:ext uri="{BB962C8B-B14F-4D97-AF65-F5344CB8AC3E}">
        <p14:creationId xmlns:p14="http://schemas.microsoft.com/office/powerpoint/2010/main" val="2403009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8" name="Google Shape;327;p33">
            <a:extLst>
              <a:ext uri="{FF2B5EF4-FFF2-40B4-BE49-F238E27FC236}">
                <a16:creationId xmlns:a16="http://schemas.microsoft.com/office/drawing/2014/main" id="{E09AA4F6-9CBF-53A8-8FE8-0BAB0E7DC989}"/>
              </a:ext>
            </a:extLst>
          </p:cNvPr>
          <p:cNvSpPr/>
          <p:nvPr userDrawn="1"/>
        </p:nvSpPr>
        <p:spPr>
          <a:xfrm>
            <a:off x="1062566" y="1161412"/>
            <a:ext cx="10221119" cy="4831742"/>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0" name="Google Shape;328;p33">
            <a:extLst>
              <a:ext uri="{FF2B5EF4-FFF2-40B4-BE49-F238E27FC236}">
                <a16:creationId xmlns:a16="http://schemas.microsoft.com/office/drawing/2014/main" id="{CBE4E0BD-29C0-46EA-4A2D-401DD12AEC12}"/>
              </a:ext>
            </a:extLst>
          </p:cNvPr>
          <p:cNvSpPr/>
          <p:nvPr userDrawn="1"/>
        </p:nvSpPr>
        <p:spPr>
          <a:xfrm>
            <a:off x="858371" y="800100"/>
            <a:ext cx="10221119" cy="4953001"/>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D27EDEC9-86BE-FDB1-3BAE-F5FF0934CA0A}"/>
              </a:ext>
            </a:extLst>
          </p:cNvPr>
          <p:cNvSpPr>
            <a:spLocks noGrp="1"/>
          </p:cNvSpPr>
          <p:nvPr>
            <p:ph type="ctrTitle"/>
          </p:nvPr>
        </p:nvSpPr>
        <p:spPr>
          <a:xfrm>
            <a:off x="1463040" y="2240280"/>
            <a:ext cx="4873752" cy="1709928"/>
          </a:xfrm>
        </p:spPr>
        <p:txBody>
          <a:bodyPr anchor="b">
            <a:noAutofit/>
          </a:bodyPr>
          <a:lstStyle>
            <a:lvl1pPr marL="0" indent="0" algn="l">
              <a:lnSpc>
                <a:spcPct val="90000"/>
              </a:lnSpc>
              <a:defRPr sz="6000"/>
            </a:lvl1pPr>
          </a:lstStyle>
          <a:p>
            <a:r>
              <a:rPr lang="en-US" noProof="0"/>
              <a:t>Click to edit Master title style</a:t>
            </a:r>
          </a:p>
        </p:txBody>
      </p:sp>
      <p:sp>
        <p:nvSpPr>
          <p:cNvPr id="3" name="Subtitle 2">
            <a:extLst>
              <a:ext uri="{FF2B5EF4-FFF2-40B4-BE49-F238E27FC236}">
                <a16:creationId xmlns:a16="http://schemas.microsoft.com/office/drawing/2014/main" id="{61EF6069-AEE4-3455-508E-4B9EE30F0CB8}"/>
              </a:ext>
            </a:extLst>
          </p:cNvPr>
          <p:cNvSpPr>
            <a:spLocks noGrp="1"/>
          </p:cNvSpPr>
          <p:nvPr>
            <p:ph type="subTitle" idx="1"/>
          </p:nvPr>
        </p:nvSpPr>
        <p:spPr>
          <a:xfrm>
            <a:off x="1463040" y="4014216"/>
            <a:ext cx="4873752" cy="630936"/>
          </a:xfrm>
        </p:spPr>
        <p:txBody>
          <a:bodyPr>
            <a:noAutofit/>
          </a:bodyPr>
          <a:lstStyle>
            <a:lvl1pPr marL="54864" indent="0" algn="l">
              <a:lnSpc>
                <a:spcPct val="12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15" name="Picture Placeholder 13">
            <a:extLst>
              <a:ext uri="{FF2B5EF4-FFF2-40B4-BE49-F238E27FC236}">
                <a16:creationId xmlns:a16="http://schemas.microsoft.com/office/drawing/2014/main" id="{BEF410E3-CEC7-640A-C8FD-08419E6C3300}"/>
              </a:ext>
            </a:extLst>
          </p:cNvPr>
          <p:cNvSpPr>
            <a:spLocks noGrp="1"/>
          </p:cNvSpPr>
          <p:nvPr>
            <p:ph type="pic" sz="quarter" idx="10"/>
          </p:nvPr>
        </p:nvSpPr>
        <p:spPr>
          <a:xfrm>
            <a:off x="7246779" y="812292"/>
            <a:ext cx="3834628" cy="4928616"/>
          </a:xfr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1800">
                <a:solidFill>
                  <a:schemeClr val="tx1"/>
                </a:solidFill>
              </a:defRPr>
            </a:lvl1pPr>
          </a:lstStyle>
          <a:p>
            <a:pPr marL="0" lvl="0" algn="ctr"/>
            <a:r>
              <a:rPr lang="en-US" noProof="0"/>
              <a:t>Click icon to add picture</a:t>
            </a:r>
          </a:p>
        </p:txBody>
      </p:sp>
    </p:spTree>
    <p:extLst>
      <p:ext uri="{BB962C8B-B14F-4D97-AF65-F5344CB8AC3E}">
        <p14:creationId xmlns:p14="http://schemas.microsoft.com/office/powerpoint/2010/main" val="3797591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meline">
    <p:bg>
      <p:bgPr>
        <a:solidFill>
          <a:schemeClr val="accent3"/>
        </a:solidFill>
        <a:effectLst/>
      </p:bgPr>
    </p:bg>
    <p:spTree>
      <p:nvGrpSpPr>
        <p:cNvPr id="1" name=""/>
        <p:cNvGrpSpPr/>
        <p:nvPr/>
      </p:nvGrpSpPr>
      <p:grpSpPr>
        <a:xfrm>
          <a:off x="0" y="0"/>
          <a:ext cx="0" cy="0"/>
          <a:chOff x="0" y="0"/>
          <a:chExt cx="0" cy="0"/>
        </a:xfrm>
      </p:grpSpPr>
      <p:sp>
        <p:nvSpPr>
          <p:cNvPr id="8" name="Google Shape;1251;p56">
            <a:extLst>
              <a:ext uri="{FF2B5EF4-FFF2-40B4-BE49-F238E27FC236}">
                <a16:creationId xmlns:a16="http://schemas.microsoft.com/office/drawing/2014/main" id="{5240ABBF-9F6E-51C2-3600-798F3A8C4868}"/>
              </a:ext>
            </a:extLst>
          </p:cNvPr>
          <p:cNvSpPr/>
          <p:nvPr userDrawn="1"/>
        </p:nvSpPr>
        <p:spPr>
          <a:xfrm>
            <a:off x="547230" y="1944086"/>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0" name="Google Shape;1251;p56">
            <a:extLst>
              <a:ext uri="{FF2B5EF4-FFF2-40B4-BE49-F238E27FC236}">
                <a16:creationId xmlns:a16="http://schemas.microsoft.com/office/drawing/2014/main" id="{724FD7F3-2232-7463-6613-3EF2344BD063}"/>
              </a:ext>
            </a:extLst>
          </p:cNvPr>
          <p:cNvSpPr/>
          <p:nvPr userDrawn="1"/>
        </p:nvSpPr>
        <p:spPr>
          <a:xfrm>
            <a:off x="4922989" y="1946963"/>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2" name="Google Shape;1251;p56">
            <a:extLst>
              <a:ext uri="{FF2B5EF4-FFF2-40B4-BE49-F238E27FC236}">
                <a16:creationId xmlns:a16="http://schemas.microsoft.com/office/drawing/2014/main" id="{234E24BE-6EC9-C62B-1B5F-EBE5C279EF38}"/>
              </a:ext>
            </a:extLst>
          </p:cNvPr>
          <p:cNvSpPr/>
          <p:nvPr userDrawn="1"/>
        </p:nvSpPr>
        <p:spPr>
          <a:xfrm>
            <a:off x="9225456" y="1924776"/>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4" name="Google Shape;1251;p56">
            <a:extLst>
              <a:ext uri="{FF2B5EF4-FFF2-40B4-BE49-F238E27FC236}">
                <a16:creationId xmlns:a16="http://schemas.microsoft.com/office/drawing/2014/main" id="{F4987345-5BC3-6B09-35D1-118625B93B26}"/>
              </a:ext>
            </a:extLst>
          </p:cNvPr>
          <p:cNvSpPr/>
          <p:nvPr userDrawn="1"/>
        </p:nvSpPr>
        <p:spPr>
          <a:xfrm>
            <a:off x="2798649" y="3902220"/>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6" name="Google Shape;1251;p56">
            <a:extLst>
              <a:ext uri="{FF2B5EF4-FFF2-40B4-BE49-F238E27FC236}">
                <a16:creationId xmlns:a16="http://schemas.microsoft.com/office/drawing/2014/main" id="{D24F97D8-E25C-583D-72FF-A9AD2A77A71F}"/>
              </a:ext>
            </a:extLst>
          </p:cNvPr>
          <p:cNvSpPr/>
          <p:nvPr userDrawn="1"/>
        </p:nvSpPr>
        <p:spPr>
          <a:xfrm>
            <a:off x="7156227" y="3880033"/>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p:txBody>
          <a:bodyPr/>
          <a:lstStyle>
            <a:lvl1pPr>
              <a:defRPr>
                <a:solidFill>
                  <a:schemeClr val="bg1"/>
                </a:solidFill>
              </a:defRPr>
            </a:lvl1pPr>
          </a:lstStyle>
          <a:p>
            <a:r>
              <a:rPr lang="en-US" noProof="0"/>
              <a:t>Click to edit Master title style</a:t>
            </a:r>
          </a:p>
        </p:txBody>
      </p:sp>
      <p:sp>
        <p:nvSpPr>
          <p:cNvPr id="36" name="Text Placeholder 35">
            <a:extLst>
              <a:ext uri="{FF2B5EF4-FFF2-40B4-BE49-F238E27FC236}">
                <a16:creationId xmlns:a16="http://schemas.microsoft.com/office/drawing/2014/main" id="{C96B6B23-01AB-14E3-6F7D-14E56C8F7FB4}"/>
              </a:ext>
            </a:extLst>
          </p:cNvPr>
          <p:cNvSpPr>
            <a:spLocks noGrp="1"/>
          </p:cNvSpPr>
          <p:nvPr>
            <p:ph type="body" sz="quarter" idx="13"/>
          </p:nvPr>
        </p:nvSpPr>
        <p:spPr>
          <a:xfrm>
            <a:off x="458788" y="1836534"/>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
        <p:nvSpPr>
          <p:cNvPr id="40" name="Text Placeholder 35">
            <a:extLst>
              <a:ext uri="{FF2B5EF4-FFF2-40B4-BE49-F238E27FC236}">
                <a16:creationId xmlns:a16="http://schemas.microsoft.com/office/drawing/2014/main" id="{B5D9C006-6816-1398-2752-53296B2275E9}"/>
              </a:ext>
            </a:extLst>
          </p:cNvPr>
          <p:cNvSpPr>
            <a:spLocks noGrp="1"/>
          </p:cNvSpPr>
          <p:nvPr>
            <p:ph type="body" sz="quarter" idx="15"/>
          </p:nvPr>
        </p:nvSpPr>
        <p:spPr>
          <a:xfrm>
            <a:off x="4844975" y="1836534"/>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
        <p:nvSpPr>
          <p:cNvPr id="43" name="Text Placeholder 35">
            <a:extLst>
              <a:ext uri="{FF2B5EF4-FFF2-40B4-BE49-F238E27FC236}">
                <a16:creationId xmlns:a16="http://schemas.microsoft.com/office/drawing/2014/main" id="{5C67F012-5EC1-3C44-2545-C90EFB6C7AA3}"/>
              </a:ext>
            </a:extLst>
          </p:cNvPr>
          <p:cNvSpPr>
            <a:spLocks noGrp="1"/>
          </p:cNvSpPr>
          <p:nvPr>
            <p:ph type="body" sz="quarter" idx="17"/>
          </p:nvPr>
        </p:nvSpPr>
        <p:spPr>
          <a:xfrm>
            <a:off x="9137214" y="1836534"/>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
        <p:nvSpPr>
          <p:cNvPr id="39" name="Text Placeholder 35">
            <a:extLst>
              <a:ext uri="{FF2B5EF4-FFF2-40B4-BE49-F238E27FC236}">
                <a16:creationId xmlns:a16="http://schemas.microsoft.com/office/drawing/2014/main" id="{84C1F7B9-544F-1D65-F30E-22B977B0EA42}"/>
              </a:ext>
            </a:extLst>
          </p:cNvPr>
          <p:cNvSpPr>
            <a:spLocks noGrp="1"/>
          </p:cNvSpPr>
          <p:nvPr>
            <p:ph type="body" sz="quarter" idx="14"/>
          </p:nvPr>
        </p:nvSpPr>
        <p:spPr>
          <a:xfrm>
            <a:off x="2710407" y="3813978"/>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
        <p:nvSpPr>
          <p:cNvPr id="41" name="Text Placeholder 35">
            <a:extLst>
              <a:ext uri="{FF2B5EF4-FFF2-40B4-BE49-F238E27FC236}">
                <a16:creationId xmlns:a16="http://schemas.microsoft.com/office/drawing/2014/main" id="{F0785379-F700-62B9-BF17-703A87E29891}"/>
              </a:ext>
            </a:extLst>
          </p:cNvPr>
          <p:cNvSpPr>
            <a:spLocks noGrp="1"/>
          </p:cNvSpPr>
          <p:nvPr>
            <p:ph type="body" sz="quarter" idx="16"/>
          </p:nvPr>
        </p:nvSpPr>
        <p:spPr>
          <a:xfrm>
            <a:off x="7067985" y="3813978"/>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Tree>
    <p:extLst>
      <p:ext uri="{BB962C8B-B14F-4D97-AF65-F5344CB8AC3E}">
        <p14:creationId xmlns:p14="http://schemas.microsoft.com/office/powerpoint/2010/main" val="2266006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5"/>
        </a:solidFill>
        <a:effectLst/>
      </p:bgPr>
    </p:bg>
    <p:spTree>
      <p:nvGrpSpPr>
        <p:cNvPr id="1" name=""/>
        <p:cNvGrpSpPr/>
        <p:nvPr/>
      </p:nvGrpSpPr>
      <p:grpSpPr>
        <a:xfrm>
          <a:off x="0" y="0"/>
          <a:ext cx="0" cy="0"/>
          <a:chOff x="0" y="0"/>
          <a:chExt cx="0" cy="0"/>
        </a:xfrm>
      </p:grpSpPr>
      <p:sp>
        <p:nvSpPr>
          <p:cNvPr id="11" name="Google Shape;634;p42">
            <a:extLst>
              <a:ext uri="{FF2B5EF4-FFF2-40B4-BE49-F238E27FC236}">
                <a16:creationId xmlns:a16="http://schemas.microsoft.com/office/drawing/2014/main" id="{8B24251C-09A2-7EC7-D81E-7B4EC1A6C8FB}"/>
              </a:ext>
            </a:extLst>
          </p:cNvPr>
          <p:cNvSpPr/>
          <p:nvPr userDrawn="1"/>
        </p:nvSpPr>
        <p:spPr>
          <a:xfrm>
            <a:off x="1043969" y="2096168"/>
            <a:ext cx="10271731" cy="1505316"/>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3" name="Google Shape;634;p42">
            <a:extLst>
              <a:ext uri="{FF2B5EF4-FFF2-40B4-BE49-F238E27FC236}">
                <a16:creationId xmlns:a16="http://schemas.microsoft.com/office/drawing/2014/main" id="{7095FC12-1305-9C50-D9A9-1BA4392374E6}"/>
              </a:ext>
            </a:extLst>
          </p:cNvPr>
          <p:cNvSpPr/>
          <p:nvPr userDrawn="1"/>
        </p:nvSpPr>
        <p:spPr>
          <a:xfrm>
            <a:off x="1043969" y="4160972"/>
            <a:ext cx="10271731" cy="1505316"/>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3" name="Title 22">
            <a:extLst>
              <a:ext uri="{FF2B5EF4-FFF2-40B4-BE49-F238E27FC236}">
                <a16:creationId xmlns:a16="http://schemas.microsoft.com/office/drawing/2014/main" id="{AA325A5B-8E43-DA35-85DE-66DB81C5F5AD}"/>
              </a:ext>
            </a:extLst>
          </p:cNvPr>
          <p:cNvSpPr>
            <a:spLocks noGrp="1"/>
          </p:cNvSpPr>
          <p:nvPr>
            <p:ph type="title"/>
          </p:nvPr>
        </p:nvSpPr>
        <p:spPr/>
        <p:txBody>
          <a:bodyPr/>
          <a:lstStyle/>
          <a:p>
            <a:r>
              <a:rPr lang="en-US" noProof="0"/>
              <a:t>Click to edit Master title style</a:t>
            </a:r>
          </a:p>
        </p:txBody>
      </p:sp>
      <p:sp>
        <p:nvSpPr>
          <p:cNvPr id="21" name="Text Placeholder 2">
            <a:extLst>
              <a:ext uri="{FF2B5EF4-FFF2-40B4-BE49-F238E27FC236}">
                <a16:creationId xmlns:a16="http://schemas.microsoft.com/office/drawing/2014/main" id="{BCA26A7E-435E-AFBA-FECA-047481A83CB8}"/>
              </a:ext>
            </a:extLst>
          </p:cNvPr>
          <p:cNvSpPr>
            <a:spLocks noGrp="1"/>
          </p:cNvSpPr>
          <p:nvPr>
            <p:ph type="body" idx="1"/>
          </p:nvPr>
        </p:nvSpPr>
        <p:spPr>
          <a:xfrm>
            <a:off x="892795" y="1920319"/>
            <a:ext cx="10268712" cy="1505315"/>
          </a:xfrm>
          <a:solidFill>
            <a:schemeClr val="accent5"/>
          </a:solidFill>
          <a:ln w="25400">
            <a:solidFill>
              <a:schemeClr val="dk1"/>
            </a:solidFill>
          </a:ln>
        </p:spPr>
        <p:txBody>
          <a:bodyPr lIns="896112" rIns="6492240" anchor="ctr"/>
          <a:lstStyle>
            <a:lvl1pPr marL="0" indent="0">
              <a:lnSpc>
                <a:spcPct val="120000"/>
              </a:lnSpc>
              <a:spcBef>
                <a:spcPts val="0"/>
              </a:spcBef>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a:extLst>
              <a:ext uri="{FF2B5EF4-FFF2-40B4-BE49-F238E27FC236}">
                <a16:creationId xmlns:a16="http://schemas.microsoft.com/office/drawing/2014/main" id="{4A82CD3C-84E1-013B-FEDD-5B4008CD2B33}"/>
              </a:ext>
            </a:extLst>
          </p:cNvPr>
          <p:cNvSpPr>
            <a:spLocks noGrp="1"/>
          </p:cNvSpPr>
          <p:nvPr>
            <p:ph sz="half" idx="2"/>
          </p:nvPr>
        </p:nvSpPr>
        <p:spPr>
          <a:xfrm>
            <a:off x="4645152" y="2007884"/>
            <a:ext cx="6408671" cy="1330189"/>
          </a:xfrm>
        </p:spPr>
        <p:txBody>
          <a:bodyPr anchor="ctr"/>
          <a:lstStyle>
            <a:lvl1pPr marL="0" indent="-137160">
              <a:lnSpc>
                <a:spcPct val="100000"/>
              </a:lnSpc>
              <a:spcBef>
                <a:spcPts val="0"/>
              </a:spcBef>
              <a:buSzPct val="50000"/>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22" name="Text Placeholder 4">
            <a:extLst>
              <a:ext uri="{FF2B5EF4-FFF2-40B4-BE49-F238E27FC236}">
                <a16:creationId xmlns:a16="http://schemas.microsoft.com/office/drawing/2014/main" id="{42E5F6B0-4BF8-B61C-19DC-44EADF2C6A3E}"/>
              </a:ext>
            </a:extLst>
          </p:cNvPr>
          <p:cNvSpPr>
            <a:spLocks noGrp="1"/>
          </p:cNvSpPr>
          <p:nvPr>
            <p:ph type="body" sz="quarter" idx="3"/>
          </p:nvPr>
        </p:nvSpPr>
        <p:spPr>
          <a:xfrm>
            <a:off x="892795" y="4005858"/>
            <a:ext cx="10268712" cy="1505315"/>
          </a:xfrm>
          <a:solidFill>
            <a:schemeClr val="accent5"/>
          </a:solidFill>
          <a:ln w="25400">
            <a:solidFill>
              <a:schemeClr val="dk1"/>
            </a:solidFill>
          </a:ln>
        </p:spPr>
        <p:txBody>
          <a:bodyPr lIns="896112" rIns="6492240" anchor="ctr"/>
          <a:lstStyle>
            <a:lvl1pPr marL="0" indent="0">
              <a:lnSpc>
                <a:spcPct val="120000"/>
              </a:lnSpc>
              <a:spcBef>
                <a:spcPts val="0"/>
              </a:spcBef>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0" name="Content Placeholder 3">
            <a:extLst>
              <a:ext uri="{FF2B5EF4-FFF2-40B4-BE49-F238E27FC236}">
                <a16:creationId xmlns:a16="http://schemas.microsoft.com/office/drawing/2014/main" id="{710FDC74-97A7-7CF9-8479-7DF70FE009C4}"/>
              </a:ext>
            </a:extLst>
          </p:cNvPr>
          <p:cNvSpPr>
            <a:spLocks noGrp="1"/>
          </p:cNvSpPr>
          <p:nvPr>
            <p:ph sz="half" idx="13"/>
          </p:nvPr>
        </p:nvSpPr>
        <p:spPr>
          <a:xfrm>
            <a:off x="4645152" y="4093420"/>
            <a:ext cx="6408671" cy="1330189"/>
          </a:xfrm>
        </p:spPr>
        <p:txBody>
          <a:bodyPr anchor="ctr"/>
          <a:lstStyle>
            <a:lvl1pPr marL="0" indent="-137160">
              <a:lnSpc>
                <a:spcPct val="100000"/>
              </a:lnSpc>
              <a:spcBef>
                <a:spcPts val="0"/>
              </a:spcBef>
              <a:buSzPct val="50000"/>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9" name="Slide Number Placeholder 8">
            <a:extLst>
              <a:ext uri="{FF2B5EF4-FFF2-40B4-BE49-F238E27FC236}">
                <a16:creationId xmlns:a16="http://schemas.microsoft.com/office/drawing/2014/main" id="{7EA9E27A-A5B9-7554-B03C-977DD0697109}"/>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8" name="Footer Placeholder 7">
            <a:extLst>
              <a:ext uri="{FF2B5EF4-FFF2-40B4-BE49-F238E27FC236}">
                <a16:creationId xmlns:a16="http://schemas.microsoft.com/office/drawing/2014/main" id="{10B2D671-9FA9-57ED-C5BB-EF64BEB1363E}"/>
              </a:ext>
            </a:extLst>
          </p:cNvPr>
          <p:cNvSpPr>
            <a:spLocks noGrp="1"/>
          </p:cNvSpPr>
          <p:nvPr>
            <p:ph type="ftr" sz="quarter" idx="11"/>
          </p:nvPr>
        </p:nvSpPr>
        <p:spPr/>
        <p:txBody>
          <a:bodyPr/>
          <a:lstStyle/>
          <a:p>
            <a:r>
              <a:rPr lang="en-US" noProof="0"/>
              <a:t>Presentation title</a:t>
            </a:r>
          </a:p>
        </p:txBody>
      </p:sp>
      <p:sp>
        <p:nvSpPr>
          <p:cNvPr id="7" name="Date Placeholder 6">
            <a:extLst>
              <a:ext uri="{FF2B5EF4-FFF2-40B4-BE49-F238E27FC236}">
                <a16:creationId xmlns:a16="http://schemas.microsoft.com/office/drawing/2014/main" id="{ECF944D9-3F95-D788-A7A5-9C541DBDEF9F}"/>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4278057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CB1F4-E4E2-E27F-87D0-6DFE6637592C}"/>
              </a:ext>
            </a:extLst>
          </p:cNvPr>
          <p:cNvSpPr>
            <a:spLocks noGrp="1"/>
          </p:cNvSpPr>
          <p:nvPr>
            <p:ph type="title"/>
          </p:nvPr>
        </p:nvSpPr>
        <p:spPr/>
        <p:txBody>
          <a:bodyPr/>
          <a:lstStyle/>
          <a:p>
            <a:r>
              <a:rPr lang="en-US" noProof="0"/>
              <a:t>Click to edit Master title style</a:t>
            </a:r>
          </a:p>
        </p:txBody>
      </p:sp>
      <p:sp>
        <p:nvSpPr>
          <p:cNvPr id="7" name="Google Shape;1148;p53">
            <a:extLst>
              <a:ext uri="{FF2B5EF4-FFF2-40B4-BE49-F238E27FC236}">
                <a16:creationId xmlns:a16="http://schemas.microsoft.com/office/drawing/2014/main" id="{D76333E0-FAE0-3B63-28EE-BA834131593C}"/>
              </a:ext>
            </a:extLst>
          </p:cNvPr>
          <p:cNvSpPr/>
          <p:nvPr userDrawn="1"/>
        </p:nvSpPr>
        <p:spPr>
          <a:xfrm>
            <a:off x="6481182" y="2106081"/>
            <a:ext cx="5056632"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1" name="Google Shape;1148;p53">
            <a:extLst>
              <a:ext uri="{FF2B5EF4-FFF2-40B4-BE49-F238E27FC236}">
                <a16:creationId xmlns:a16="http://schemas.microsoft.com/office/drawing/2014/main" id="{B21F23CA-8996-2ED3-865E-9CBB7B3DEF01}"/>
              </a:ext>
            </a:extLst>
          </p:cNvPr>
          <p:cNvSpPr/>
          <p:nvPr userDrawn="1"/>
        </p:nvSpPr>
        <p:spPr>
          <a:xfrm>
            <a:off x="808072" y="2106081"/>
            <a:ext cx="5054248"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8" name="Text Placeholder 24">
            <a:extLst>
              <a:ext uri="{FF2B5EF4-FFF2-40B4-BE49-F238E27FC236}">
                <a16:creationId xmlns:a16="http://schemas.microsoft.com/office/drawing/2014/main" id="{BF16B1C6-54F0-43B5-701B-5ACB9DB37B75}"/>
              </a:ext>
            </a:extLst>
          </p:cNvPr>
          <p:cNvSpPr>
            <a:spLocks noGrp="1"/>
          </p:cNvSpPr>
          <p:nvPr>
            <p:ph type="body" sz="quarter" idx="14"/>
          </p:nvPr>
        </p:nvSpPr>
        <p:spPr>
          <a:xfrm>
            <a:off x="685800" y="1956816"/>
            <a:ext cx="5048882"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1" name="Content Placeholder 3">
            <a:extLst>
              <a:ext uri="{FF2B5EF4-FFF2-40B4-BE49-F238E27FC236}">
                <a16:creationId xmlns:a16="http://schemas.microsoft.com/office/drawing/2014/main" id="{86A122E7-1CF8-0AB9-3407-6E725320DC62}"/>
              </a:ext>
            </a:extLst>
          </p:cNvPr>
          <p:cNvSpPr>
            <a:spLocks noGrp="1"/>
          </p:cNvSpPr>
          <p:nvPr>
            <p:ph sz="half" idx="2"/>
          </p:nvPr>
        </p:nvSpPr>
        <p:spPr>
          <a:xfrm>
            <a:off x="932688" y="2944368"/>
            <a:ext cx="4604512"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20" name="Text Placeholder 24">
            <a:extLst>
              <a:ext uri="{FF2B5EF4-FFF2-40B4-BE49-F238E27FC236}">
                <a16:creationId xmlns:a16="http://schemas.microsoft.com/office/drawing/2014/main" id="{F5C0C473-4EA8-206C-EDC5-DAF92DC87E7B}"/>
              </a:ext>
            </a:extLst>
          </p:cNvPr>
          <p:cNvSpPr>
            <a:spLocks noGrp="1"/>
          </p:cNvSpPr>
          <p:nvPr>
            <p:ph type="body" sz="quarter" idx="19"/>
          </p:nvPr>
        </p:nvSpPr>
        <p:spPr>
          <a:xfrm>
            <a:off x="6358128" y="1956816"/>
            <a:ext cx="5047488"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3" name="Content Placeholder 3">
            <a:extLst>
              <a:ext uri="{FF2B5EF4-FFF2-40B4-BE49-F238E27FC236}">
                <a16:creationId xmlns:a16="http://schemas.microsoft.com/office/drawing/2014/main" id="{E3B2BF64-243E-E09B-24DD-86574712A72C}"/>
              </a:ext>
            </a:extLst>
          </p:cNvPr>
          <p:cNvSpPr>
            <a:spLocks noGrp="1"/>
          </p:cNvSpPr>
          <p:nvPr>
            <p:ph sz="half" idx="20"/>
          </p:nvPr>
        </p:nvSpPr>
        <p:spPr>
          <a:xfrm>
            <a:off x="6600154" y="2944368"/>
            <a:ext cx="4608576"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5" name="Slide Number Placeholder 4">
            <a:extLst>
              <a:ext uri="{FF2B5EF4-FFF2-40B4-BE49-F238E27FC236}">
                <a16:creationId xmlns:a16="http://schemas.microsoft.com/office/drawing/2014/main" id="{3A18DB23-E349-DF43-8126-A1F21B8C33C6}"/>
              </a:ext>
            </a:extLst>
          </p:cNvPr>
          <p:cNvSpPr>
            <a:spLocks noGrp="1"/>
          </p:cNvSpPr>
          <p:nvPr>
            <p:ph type="sldNum" sz="quarter" idx="12"/>
          </p:nvPr>
        </p:nvSpPr>
        <p:spPr/>
        <p:txBody>
          <a:bodyPr/>
          <a:lstStyle/>
          <a:p>
            <a:fld id="{8D0AFDD5-844D-364D-8AEC-50CF4D36D55D}" type="slidenum">
              <a:rPr lang="en-US" noProof="0" smtClean="0"/>
              <a:pPr/>
              <a:t>‹#›</a:t>
            </a:fld>
            <a:endParaRPr lang="en-US" noProof="0"/>
          </a:p>
        </p:txBody>
      </p:sp>
      <p:sp>
        <p:nvSpPr>
          <p:cNvPr id="4" name="Footer Placeholder 3">
            <a:extLst>
              <a:ext uri="{FF2B5EF4-FFF2-40B4-BE49-F238E27FC236}">
                <a16:creationId xmlns:a16="http://schemas.microsoft.com/office/drawing/2014/main" id="{46774F0D-57B5-C6EE-016C-501DC8D7E4F7}"/>
              </a:ext>
            </a:extLst>
          </p:cNvPr>
          <p:cNvSpPr>
            <a:spLocks noGrp="1"/>
          </p:cNvSpPr>
          <p:nvPr>
            <p:ph type="ftr" sz="quarter" idx="11"/>
          </p:nvPr>
        </p:nvSpPr>
        <p:spPr/>
        <p:txBody>
          <a:bodyPr/>
          <a:lstStyle/>
          <a:p>
            <a:r>
              <a:rPr lang="en-US" noProof="0"/>
              <a:t>Presentation title</a:t>
            </a:r>
          </a:p>
        </p:txBody>
      </p:sp>
      <p:sp>
        <p:nvSpPr>
          <p:cNvPr id="3" name="Date Placeholder 2">
            <a:extLst>
              <a:ext uri="{FF2B5EF4-FFF2-40B4-BE49-F238E27FC236}">
                <a16:creationId xmlns:a16="http://schemas.microsoft.com/office/drawing/2014/main" id="{5DF0D283-938B-8E26-1C43-DC3AD65091BF}"/>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4189090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nten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CB1F4-E4E2-E27F-87D0-6DFE6637592C}"/>
              </a:ext>
            </a:extLst>
          </p:cNvPr>
          <p:cNvSpPr>
            <a:spLocks noGrp="1"/>
          </p:cNvSpPr>
          <p:nvPr>
            <p:ph type="title"/>
          </p:nvPr>
        </p:nvSpPr>
        <p:spPr/>
        <p:txBody>
          <a:bodyPr/>
          <a:lstStyle/>
          <a:p>
            <a:r>
              <a:rPr lang="en-US" noProof="0"/>
              <a:t>Click to edit Master title style</a:t>
            </a:r>
          </a:p>
        </p:txBody>
      </p:sp>
      <p:sp>
        <p:nvSpPr>
          <p:cNvPr id="7" name="Google Shape;1148;p53">
            <a:extLst>
              <a:ext uri="{FF2B5EF4-FFF2-40B4-BE49-F238E27FC236}">
                <a16:creationId xmlns:a16="http://schemas.microsoft.com/office/drawing/2014/main" id="{D76333E0-FAE0-3B63-28EE-BA834131593C}"/>
              </a:ext>
            </a:extLst>
          </p:cNvPr>
          <p:cNvSpPr/>
          <p:nvPr userDrawn="1"/>
        </p:nvSpPr>
        <p:spPr>
          <a:xfrm>
            <a:off x="8370942" y="2106081"/>
            <a:ext cx="3249570"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9" name="Google Shape;1148;p53">
            <a:extLst>
              <a:ext uri="{FF2B5EF4-FFF2-40B4-BE49-F238E27FC236}">
                <a16:creationId xmlns:a16="http://schemas.microsoft.com/office/drawing/2014/main" id="{1BF10461-2A6D-BD12-B1D7-5A73DDD367A8}"/>
              </a:ext>
            </a:extLst>
          </p:cNvPr>
          <p:cNvSpPr/>
          <p:nvPr userDrawn="1"/>
        </p:nvSpPr>
        <p:spPr>
          <a:xfrm>
            <a:off x="4599233" y="2106081"/>
            <a:ext cx="3249570"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1" name="Google Shape;1148;p53">
            <a:extLst>
              <a:ext uri="{FF2B5EF4-FFF2-40B4-BE49-F238E27FC236}">
                <a16:creationId xmlns:a16="http://schemas.microsoft.com/office/drawing/2014/main" id="{B21F23CA-8996-2ED3-865E-9CBB7B3DEF01}"/>
              </a:ext>
            </a:extLst>
          </p:cNvPr>
          <p:cNvSpPr/>
          <p:nvPr userDrawn="1"/>
        </p:nvSpPr>
        <p:spPr>
          <a:xfrm>
            <a:off x="808072" y="2106081"/>
            <a:ext cx="3249570"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8" name="Text Placeholder 24">
            <a:extLst>
              <a:ext uri="{FF2B5EF4-FFF2-40B4-BE49-F238E27FC236}">
                <a16:creationId xmlns:a16="http://schemas.microsoft.com/office/drawing/2014/main" id="{BF16B1C6-54F0-43B5-701B-5ACB9DB37B75}"/>
              </a:ext>
            </a:extLst>
          </p:cNvPr>
          <p:cNvSpPr>
            <a:spLocks noGrp="1"/>
          </p:cNvSpPr>
          <p:nvPr>
            <p:ph type="body" sz="quarter" idx="14"/>
          </p:nvPr>
        </p:nvSpPr>
        <p:spPr>
          <a:xfrm>
            <a:off x="685800" y="1956816"/>
            <a:ext cx="3246120"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1" name="Content Placeholder 3">
            <a:extLst>
              <a:ext uri="{FF2B5EF4-FFF2-40B4-BE49-F238E27FC236}">
                <a16:creationId xmlns:a16="http://schemas.microsoft.com/office/drawing/2014/main" id="{86A122E7-1CF8-0AB9-3407-6E725320DC62}"/>
              </a:ext>
            </a:extLst>
          </p:cNvPr>
          <p:cNvSpPr>
            <a:spLocks noGrp="1"/>
          </p:cNvSpPr>
          <p:nvPr>
            <p:ph sz="half" idx="2"/>
          </p:nvPr>
        </p:nvSpPr>
        <p:spPr>
          <a:xfrm>
            <a:off x="932688" y="2944368"/>
            <a:ext cx="2743200"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19" name="Text Placeholder 24">
            <a:extLst>
              <a:ext uri="{FF2B5EF4-FFF2-40B4-BE49-F238E27FC236}">
                <a16:creationId xmlns:a16="http://schemas.microsoft.com/office/drawing/2014/main" id="{9B6C5E12-67C8-B5AA-FC61-A40F6C388F8B}"/>
              </a:ext>
            </a:extLst>
          </p:cNvPr>
          <p:cNvSpPr>
            <a:spLocks noGrp="1"/>
          </p:cNvSpPr>
          <p:nvPr>
            <p:ph type="body" sz="quarter" idx="16"/>
          </p:nvPr>
        </p:nvSpPr>
        <p:spPr>
          <a:xfrm>
            <a:off x="4480560" y="1956816"/>
            <a:ext cx="3246120"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2" name="Content Placeholder 3">
            <a:extLst>
              <a:ext uri="{FF2B5EF4-FFF2-40B4-BE49-F238E27FC236}">
                <a16:creationId xmlns:a16="http://schemas.microsoft.com/office/drawing/2014/main" id="{92BD99C3-C1A1-E89B-FB77-6221D2FBE9A6}"/>
              </a:ext>
            </a:extLst>
          </p:cNvPr>
          <p:cNvSpPr>
            <a:spLocks noGrp="1"/>
          </p:cNvSpPr>
          <p:nvPr>
            <p:ph sz="half" idx="13"/>
          </p:nvPr>
        </p:nvSpPr>
        <p:spPr>
          <a:xfrm>
            <a:off x="4715873" y="2944368"/>
            <a:ext cx="2743200"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20" name="Text Placeholder 24">
            <a:extLst>
              <a:ext uri="{FF2B5EF4-FFF2-40B4-BE49-F238E27FC236}">
                <a16:creationId xmlns:a16="http://schemas.microsoft.com/office/drawing/2014/main" id="{F5C0C473-4EA8-206C-EDC5-DAF92DC87E7B}"/>
              </a:ext>
            </a:extLst>
          </p:cNvPr>
          <p:cNvSpPr>
            <a:spLocks noGrp="1"/>
          </p:cNvSpPr>
          <p:nvPr>
            <p:ph type="body" sz="quarter" idx="19"/>
          </p:nvPr>
        </p:nvSpPr>
        <p:spPr>
          <a:xfrm>
            <a:off x="8247888" y="1956816"/>
            <a:ext cx="3246120"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3" name="Content Placeholder 3">
            <a:extLst>
              <a:ext uri="{FF2B5EF4-FFF2-40B4-BE49-F238E27FC236}">
                <a16:creationId xmlns:a16="http://schemas.microsoft.com/office/drawing/2014/main" id="{E3B2BF64-243E-E09B-24DD-86574712A72C}"/>
              </a:ext>
            </a:extLst>
          </p:cNvPr>
          <p:cNvSpPr>
            <a:spLocks noGrp="1"/>
          </p:cNvSpPr>
          <p:nvPr>
            <p:ph sz="half" idx="20"/>
          </p:nvPr>
        </p:nvSpPr>
        <p:spPr>
          <a:xfrm>
            <a:off x="8489914" y="2944368"/>
            <a:ext cx="2743200"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5" name="Slide Number Placeholder 4">
            <a:extLst>
              <a:ext uri="{FF2B5EF4-FFF2-40B4-BE49-F238E27FC236}">
                <a16:creationId xmlns:a16="http://schemas.microsoft.com/office/drawing/2014/main" id="{3A18DB23-E349-DF43-8126-A1F21B8C33C6}"/>
              </a:ext>
            </a:extLst>
          </p:cNvPr>
          <p:cNvSpPr>
            <a:spLocks noGrp="1"/>
          </p:cNvSpPr>
          <p:nvPr>
            <p:ph type="sldNum" sz="quarter" idx="12"/>
          </p:nvPr>
        </p:nvSpPr>
        <p:spPr/>
        <p:txBody>
          <a:bodyPr/>
          <a:lstStyle/>
          <a:p>
            <a:fld id="{8D0AFDD5-844D-364D-8AEC-50CF4D36D55D}" type="slidenum">
              <a:rPr lang="en-US" noProof="0" smtClean="0"/>
              <a:pPr/>
              <a:t>‹#›</a:t>
            </a:fld>
            <a:endParaRPr lang="en-US" noProof="0"/>
          </a:p>
        </p:txBody>
      </p:sp>
      <p:sp>
        <p:nvSpPr>
          <p:cNvPr id="4" name="Footer Placeholder 3">
            <a:extLst>
              <a:ext uri="{FF2B5EF4-FFF2-40B4-BE49-F238E27FC236}">
                <a16:creationId xmlns:a16="http://schemas.microsoft.com/office/drawing/2014/main" id="{46774F0D-57B5-C6EE-016C-501DC8D7E4F7}"/>
              </a:ext>
            </a:extLst>
          </p:cNvPr>
          <p:cNvSpPr>
            <a:spLocks noGrp="1"/>
          </p:cNvSpPr>
          <p:nvPr>
            <p:ph type="ftr" sz="quarter" idx="11"/>
          </p:nvPr>
        </p:nvSpPr>
        <p:spPr/>
        <p:txBody>
          <a:bodyPr/>
          <a:lstStyle/>
          <a:p>
            <a:r>
              <a:rPr lang="en-US" noProof="0"/>
              <a:t>Presentation title</a:t>
            </a:r>
          </a:p>
        </p:txBody>
      </p:sp>
      <p:sp>
        <p:nvSpPr>
          <p:cNvPr id="3" name="Date Placeholder 2">
            <a:extLst>
              <a:ext uri="{FF2B5EF4-FFF2-40B4-BE49-F238E27FC236}">
                <a16:creationId xmlns:a16="http://schemas.microsoft.com/office/drawing/2014/main" id="{5DF0D283-938B-8E26-1C43-DC3AD65091BF}"/>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4248316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Pr>
        <a:solidFill>
          <a:schemeClr val="accent2"/>
        </a:solidFill>
        <a:effectLst/>
      </p:bgPr>
    </p:bg>
    <p:spTree>
      <p:nvGrpSpPr>
        <p:cNvPr id="1" name=""/>
        <p:cNvGrpSpPr/>
        <p:nvPr/>
      </p:nvGrpSpPr>
      <p:grpSpPr>
        <a:xfrm>
          <a:off x="0" y="0"/>
          <a:ext cx="0" cy="0"/>
          <a:chOff x="0" y="0"/>
          <a:chExt cx="0" cy="0"/>
        </a:xfrm>
      </p:grpSpPr>
      <p:sp>
        <p:nvSpPr>
          <p:cNvPr id="7" name="Google Shape;327;p33">
            <a:extLst>
              <a:ext uri="{FF2B5EF4-FFF2-40B4-BE49-F238E27FC236}">
                <a16:creationId xmlns:a16="http://schemas.microsoft.com/office/drawing/2014/main" id="{E7EB222B-6CF5-9486-E495-4BBCFBA5DEE9}"/>
              </a:ext>
            </a:extLst>
          </p:cNvPr>
          <p:cNvSpPr/>
          <p:nvPr userDrawn="1"/>
        </p:nvSpPr>
        <p:spPr>
          <a:xfrm>
            <a:off x="5400719" y="1198578"/>
            <a:ext cx="6114430" cy="4794575"/>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9" name="Google Shape;328;p33">
            <a:extLst>
              <a:ext uri="{FF2B5EF4-FFF2-40B4-BE49-F238E27FC236}">
                <a16:creationId xmlns:a16="http://schemas.microsoft.com/office/drawing/2014/main" id="{1FEBC754-F0A8-F9F6-F804-7081E078D8F5}"/>
              </a:ext>
            </a:extLst>
          </p:cNvPr>
          <p:cNvSpPr/>
          <p:nvPr userDrawn="1"/>
        </p:nvSpPr>
        <p:spPr>
          <a:xfrm>
            <a:off x="5196524" y="838200"/>
            <a:ext cx="6114430" cy="4914901"/>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4" name="Title 1">
            <a:extLst>
              <a:ext uri="{FF2B5EF4-FFF2-40B4-BE49-F238E27FC236}">
                <a16:creationId xmlns:a16="http://schemas.microsoft.com/office/drawing/2014/main" id="{A8F8B0E5-D249-4F2F-16F0-7A9A49B95D39}"/>
              </a:ext>
            </a:extLst>
          </p:cNvPr>
          <p:cNvSpPr>
            <a:spLocks noGrp="1"/>
          </p:cNvSpPr>
          <p:nvPr>
            <p:ph type="title"/>
          </p:nvPr>
        </p:nvSpPr>
        <p:spPr>
          <a:xfrm>
            <a:off x="5978024" y="1783080"/>
            <a:ext cx="4959821" cy="1162762"/>
          </a:xfrm>
        </p:spPr>
        <p:txBody>
          <a:bodyPr/>
          <a:lstStyle>
            <a:lvl1pPr algn="l">
              <a:lnSpc>
                <a:spcPct val="90000"/>
              </a:lnSpc>
              <a:defRPr/>
            </a:lvl1pPr>
          </a:lstStyle>
          <a:p>
            <a:r>
              <a:rPr lang="en-US" noProof="0"/>
              <a:t>Click to edit Master title style</a:t>
            </a:r>
          </a:p>
        </p:txBody>
      </p:sp>
      <p:sp>
        <p:nvSpPr>
          <p:cNvPr id="19" name="Picture Placeholder 18">
            <a:extLst>
              <a:ext uri="{FF2B5EF4-FFF2-40B4-BE49-F238E27FC236}">
                <a16:creationId xmlns:a16="http://schemas.microsoft.com/office/drawing/2014/main" id="{52CFE759-845E-6170-DB8C-EA3FA075BBC8}"/>
              </a:ext>
            </a:extLst>
          </p:cNvPr>
          <p:cNvSpPr>
            <a:spLocks noGrp="1"/>
          </p:cNvSpPr>
          <p:nvPr>
            <p:ph type="pic" sz="quarter" idx="13"/>
          </p:nvPr>
        </p:nvSpPr>
        <p:spPr>
          <a:xfrm>
            <a:off x="0" y="0"/>
            <a:ext cx="4351128" cy="6858000"/>
          </a:xfrm>
          <a:solidFill>
            <a:schemeClr val="accent5"/>
          </a:solidFill>
        </p:spPr>
        <p:txBody>
          <a:bodyPr anchor="ctr"/>
          <a:lstStyle>
            <a:lvl1pPr marL="0" indent="0" algn="ctr">
              <a:buNone/>
              <a:defRPr/>
            </a:lvl1pPr>
          </a:lstStyle>
          <a:p>
            <a:r>
              <a:rPr lang="en-US" noProof="0"/>
              <a:t>Click icon to add picture</a:t>
            </a:r>
          </a:p>
        </p:txBody>
      </p:sp>
      <p:sp>
        <p:nvSpPr>
          <p:cNvPr id="15" name="Content Placeholder 2">
            <a:extLst>
              <a:ext uri="{FF2B5EF4-FFF2-40B4-BE49-F238E27FC236}">
                <a16:creationId xmlns:a16="http://schemas.microsoft.com/office/drawing/2014/main" id="{77189B6C-4236-0B00-D585-EEE5183EC3B5}"/>
              </a:ext>
            </a:extLst>
          </p:cNvPr>
          <p:cNvSpPr>
            <a:spLocks noGrp="1"/>
          </p:cNvSpPr>
          <p:nvPr>
            <p:ph idx="1"/>
          </p:nvPr>
        </p:nvSpPr>
        <p:spPr>
          <a:xfrm>
            <a:off x="5961888" y="2944368"/>
            <a:ext cx="4818888" cy="2130552"/>
          </a:xfrm>
        </p:spPr>
        <p:txBody>
          <a:bodyPr/>
          <a:lstStyle>
            <a:lvl1pPr marL="0" indent="0">
              <a:lnSpc>
                <a:spcPct val="100000"/>
              </a:lnSpc>
              <a:spcBef>
                <a:spcPts val="0"/>
              </a:spcBef>
              <a:buNone/>
              <a:defRPr sz="1600"/>
            </a:lvl1pPr>
            <a:lvl2pPr>
              <a:defRPr sz="1400"/>
            </a:lvl2pPr>
            <a:lvl3pPr>
              <a:defRPr sz="1200"/>
            </a:lvl3pPr>
            <a:lvl4pPr>
              <a:defRPr sz="1100"/>
            </a:lvl4pPr>
            <a:lvl5pPr>
              <a:defRPr sz="1100"/>
            </a:lvl5pPr>
          </a:lstStyle>
          <a:p>
            <a:pPr lvl="0"/>
            <a:r>
              <a:rPr lang="en-US" noProof="0"/>
              <a:t>Click to edit Master text styles</a:t>
            </a:r>
          </a:p>
        </p:txBody>
      </p:sp>
      <p:sp>
        <p:nvSpPr>
          <p:cNvPr id="5" name="Slide Number Placeholder 4">
            <a:extLst>
              <a:ext uri="{FF2B5EF4-FFF2-40B4-BE49-F238E27FC236}">
                <a16:creationId xmlns:a16="http://schemas.microsoft.com/office/drawing/2014/main" id="{22D37E9B-F86D-C91D-23CC-19F188DE83F6}"/>
              </a:ext>
            </a:extLst>
          </p:cNvPr>
          <p:cNvSpPr>
            <a:spLocks noGrp="1"/>
          </p:cNvSpPr>
          <p:nvPr>
            <p:ph type="sldNum" sz="quarter" idx="12"/>
          </p:nvPr>
        </p:nvSpPr>
        <p:spPr>
          <a:xfrm>
            <a:off x="8072901" y="6400904"/>
            <a:ext cx="365760" cy="246888"/>
          </a:xfrm>
        </p:spPr>
        <p:txBody>
          <a:bodyPr/>
          <a:lstStyle/>
          <a:p>
            <a:fld id="{8D0AFDD5-844D-364D-8AEC-50CF4D36D55D}" type="slidenum">
              <a:rPr lang="en-US" noProof="0" smtClean="0"/>
              <a:pPr/>
              <a:t>‹#›</a:t>
            </a:fld>
            <a:endParaRPr lang="en-US" noProof="0"/>
          </a:p>
        </p:txBody>
      </p:sp>
      <p:cxnSp>
        <p:nvCxnSpPr>
          <p:cNvPr id="21" name="Straight Connector 20">
            <a:extLst>
              <a:ext uri="{FF2B5EF4-FFF2-40B4-BE49-F238E27FC236}">
                <a16:creationId xmlns:a16="http://schemas.microsoft.com/office/drawing/2014/main" id="{CB55B0F1-C1EF-3790-A994-C8C4BB61CCB9}"/>
              </a:ext>
            </a:extLst>
          </p:cNvPr>
          <p:cNvCxnSpPr>
            <a:cxnSpLocks/>
          </p:cNvCxnSpPr>
          <p:nvPr/>
        </p:nvCxnSpPr>
        <p:spPr>
          <a:xfrm>
            <a:off x="4351128" y="6532618"/>
            <a:ext cx="369308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D4F275B-2CE9-CD3C-081E-0B79C125257E}"/>
              </a:ext>
            </a:extLst>
          </p:cNvPr>
          <p:cNvCxnSpPr>
            <a:cxnSpLocks/>
          </p:cNvCxnSpPr>
          <p:nvPr/>
        </p:nvCxnSpPr>
        <p:spPr>
          <a:xfrm>
            <a:off x="8467344" y="6527001"/>
            <a:ext cx="3724656" cy="561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72312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8" name="Google Shape;327;p33">
            <a:extLst>
              <a:ext uri="{FF2B5EF4-FFF2-40B4-BE49-F238E27FC236}">
                <a16:creationId xmlns:a16="http://schemas.microsoft.com/office/drawing/2014/main" id="{E09AA4F6-9CBF-53A8-8FE8-0BAB0E7DC989}"/>
              </a:ext>
            </a:extLst>
          </p:cNvPr>
          <p:cNvSpPr/>
          <p:nvPr userDrawn="1"/>
        </p:nvSpPr>
        <p:spPr>
          <a:xfrm>
            <a:off x="1062566" y="1161412"/>
            <a:ext cx="10221119" cy="4831742"/>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0" name="Google Shape;328;p33">
            <a:extLst>
              <a:ext uri="{FF2B5EF4-FFF2-40B4-BE49-F238E27FC236}">
                <a16:creationId xmlns:a16="http://schemas.microsoft.com/office/drawing/2014/main" id="{CBE4E0BD-29C0-46EA-4A2D-401DD12AEC12}"/>
              </a:ext>
            </a:extLst>
          </p:cNvPr>
          <p:cNvSpPr/>
          <p:nvPr userDrawn="1"/>
        </p:nvSpPr>
        <p:spPr>
          <a:xfrm>
            <a:off x="858371" y="800100"/>
            <a:ext cx="10221119" cy="4953001"/>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D27EDEC9-86BE-FDB1-3BAE-F5FF0934CA0A}"/>
              </a:ext>
            </a:extLst>
          </p:cNvPr>
          <p:cNvSpPr>
            <a:spLocks noGrp="1"/>
          </p:cNvSpPr>
          <p:nvPr>
            <p:ph type="ctrTitle"/>
          </p:nvPr>
        </p:nvSpPr>
        <p:spPr>
          <a:xfrm>
            <a:off x="1527048" y="1901952"/>
            <a:ext cx="4873752" cy="1709928"/>
          </a:xfrm>
        </p:spPr>
        <p:txBody>
          <a:bodyPr anchor="t">
            <a:noAutofit/>
          </a:bodyPr>
          <a:lstStyle>
            <a:lvl1pPr marL="0" indent="0" algn="l">
              <a:lnSpc>
                <a:spcPct val="90000"/>
              </a:lnSpc>
              <a:defRPr sz="6000"/>
            </a:lvl1pPr>
          </a:lstStyle>
          <a:p>
            <a:r>
              <a:rPr lang="en-US" noProof="0"/>
              <a:t>Click to edit Master title style</a:t>
            </a:r>
          </a:p>
        </p:txBody>
      </p:sp>
      <p:sp>
        <p:nvSpPr>
          <p:cNvPr id="3" name="Subtitle 2">
            <a:extLst>
              <a:ext uri="{FF2B5EF4-FFF2-40B4-BE49-F238E27FC236}">
                <a16:creationId xmlns:a16="http://schemas.microsoft.com/office/drawing/2014/main" id="{61EF6069-AEE4-3455-508E-4B9EE30F0CB8}"/>
              </a:ext>
            </a:extLst>
          </p:cNvPr>
          <p:cNvSpPr>
            <a:spLocks noGrp="1"/>
          </p:cNvSpPr>
          <p:nvPr>
            <p:ph type="subTitle" idx="1"/>
          </p:nvPr>
        </p:nvSpPr>
        <p:spPr>
          <a:xfrm>
            <a:off x="1527048" y="3108960"/>
            <a:ext cx="3913632" cy="1883664"/>
          </a:xfrm>
        </p:spPr>
        <p:txBody>
          <a:bodyPr>
            <a:noAutofit/>
          </a:bodyPr>
          <a:lstStyle>
            <a:lvl1pPr marL="0" indent="0" algn="l">
              <a:lnSpc>
                <a:spcPct val="100000"/>
              </a:lnSpc>
              <a:spcBef>
                <a:spcPts val="100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15" name="Picture Placeholder 13">
            <a:extLst>
              <a:ext uri="{FF2B5EF4-FFF2-40B4-BE49-F238E27FC236}">
                <a16:creationId xmlns:a16="http://schemas.microsoft.com/office/drawing/2014/main" id="{BEF410E3-CEC7-640A-C8FD-08419E6C3300}"/>
              </a:ext>
            </a:extLst>
          </p:cNvPr>
          <p:cNvSpPr>
            <a:spLocks noGrp="1"/>
          </p:cNvSpPr>
          <p:nvPr>
            <p:ph type="pic" sz="quarter" idx="10"/>
          </p:nvPr>
        </p:nvSpPr>
        <p:spPr>
          <a:xfrm>
            <a:off x="6443482" y="812292"/>
            <a:ext cx="4636008" cy="4928616"/>
          </a:xfr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1800">
                <a:solidFill>
                  <a:schemeClr val="tx1"/>
                </a:solidFill>
              </a:defRPr>
            </a:lvl1pPr>
          </a:lstStyle>
          <a:p>
            <a:pPr marL="0" lvl="0" algn="ctr"/>
            <a:r>
              <a:rPr lang="en-US" noProof="0"/>
              <a:t>Click icon to add picture</a:t>
            </a:r>
          </a:p>
        </p:txBody>
      </p:sp>
    </p:spTree>
    <p:extLst>
      <p:ext uri="{BB962C8B-B14F-4D97-AF65-F5344CB8AC3E}">
        <p14:creationId xmlns:p14="http://schemas.microsoft.com/office/powerpoint/2010/main" val="702356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FABFF-AED1-441E-410D-E91E5B9EA6C0}"/>
              </a:ext>
            </a:extLst>
          </p:cNvPr>
          <p:cNvSpPr>
            <a:spLocks noGrp="1"/>
          </p:cNvSpPr>
          <p:nvPr>
            <p:ph type="title"/>
          </p:nvPr>
        </p:nvSpPr>
        <p:spPr/>
        <p:txBody>
          <a:bodyPr/>
          <a:lstStyle/>
          <a:p>
            <a:r>
              <a:rPr lang="en-US" noProof="0"/>
              <a:t>Click to edit Master title style</a:t>
            </a:r>
          </a:p>
        </p:txBody>
      </p:sp>
      <p:sp>
        <p:nvSpPr>
          <p:cNvPr id="5" name="Slide Number Placeholder 4">
            <a:extLst>
              <a:ext uri="{FF2B5EF4-FFF2-40B4-BE49-F238E27FC236}">
                <a16:creationId xmlns:a16="http://schemas.microsoft.com/office/drawing/2014/main" id="{A21D9EB3-189A-FE0F-8C95-73C3378150D7}"/>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4" name="Footer Placeholder 3">
            <a:extLst>
              <a:ext uri="{FF2B5EF4-FFF2-40B4-BE49-F238E27FC236}">
                <a16:creationId xmlns:a16="http://schemas.microsoft.com/office/drawing/2014/main" id="{7C680446-577A-69FB-646E-AF1DA4134A2C}"/>
              </a:ext>
            </a:extLst>
          </p:cNvPr>
          <p:cNvSpPr>
            <a:spLocks noGrp="1"/>
          </p:cNvSpPr>
          <p:nvPr>
            <p:ph type="ftr" sz="quarter" idx="11"/>
          </p:nvPr>
        </p:nvSpPr>
        <p:spPr/>
        <p:txBody>
          <a:bodyPr/>
          <a:lstStyle/>
          <a:p>
            <a:r>
              <a:rPr lang="en-US" noProof="0"/>
              <a:t>Presentation title</a:t>
            </a:r>
          </a:p>
        </p:txBody>
      </p:sp>
      <p:sp>
        <p:nvSpPr>
          <p:cNvPr id="3" name="Date Placeholder 2">
            <a:extLst>
              <a:ext uri="{FF2B5EF4-FFF2-40B4-BE49-F238E27FC236}">
                <a16:creationId xmlns:a16="http://schemas.microsoft.com/office/drawing/2014/main" id="{330E09C2-379A-DC94-A05D-1A629B3410E2}"/>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4154343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4"/>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672A2AC-7ED9-922C-AFA3-C7474D933A2A}"/>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3" name="Footer Placeholder 2">
            <a:extLst>
              <a:ext uri="{FF2B5EF4-FFF2-40B4-BE49-F238E27FC236}">
                <a16:creationId xmlns:a16="http://schemas.microsoft.com/office/drawing/2014/main" id="{C0D73C7A-2028-226F-C1ED-1807BD3B92FC}"/>
              </a:ext>
            </a:extLst>
          </p:cNvPr>
          <p:cNvSpPr>
            <a:spLocks noGrp="1"/>
          </p:cNvSpPr>
          <p:nvPr>
            <p:ph type="ftr" sz="quarter" idx="11"/>
          </p:nvPr>
        </p:nvSpPr>
        <p:spPr/>
        <p:txBody>
          <a:bodyPr/>
          <a:lstStyle/>
          <a:p>
            <a:r>
              <a:rPr lang="en-US" noProof="0"/>
              <a:t>Presentation title</a:t>
            </a:r>
          </a:p>
        </p:txBody>
      </p:sp>
      <p:sp>
        <p:nvSpPr>
          <p:cNvPr id="2" name="Date Placeholder 1">
            <a:extLst>
              <a:ext uri="{FF2B5EF4-FFF2-40B4-BE49-F238E27FC236}">
                <a16:creationId xmlns:a16="http://schemas.microsoft.com/office/drawing/2014/main" id="{1925B8F9-3C91-FD08-87E3-6E39B35BCF9F}"/>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3916245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p:txBody>
          <a:bodyPr/>
          <a:lstStyle/>
          <a:p>
            <a:r>
              <a:rPr lang="en-US" noProof="0"/>
              <a:t>Click to edit Master title style</a:t>
            </a:r>
          </a:p>
        </p:txBody>
      </p:sp>
      <p:sp>
        <p:nvSpPr>
          <p:cNvPr id="8" name="Google Shape;1251;p56">
            <a:extLst>
              <a:ext uri="{FF2B5EF4-FFF2-40B4-BE49-F238E27FC236}">
                <a16:creationId xmlns:a16="http://schemas.microsoft.com/office/drawing/2014/main" id="{5BDBB369-4213-AA70-D2DD-33F4E9E1F195}"/>
              </a:ext>
            </a:extLst>
          </p:cNvPr>
          <p:cNvSpPr/>
          <p:nvPr userDrawn="1"/>
        </p:nvSpPr>
        <p:spPr>
          <a:xfrm>
            <a:off x="1072604" y="2550039"/>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0" name="Google Shape;1251;p56">
            <a:extLst>
              <a:ext uri="{FF2B5EF4-FFF2-40B4-BE49-F238E27FC236}">
                <a16:creationId xmlns:a16="http://schemas.microsoft.com/office/drawing/2014/main" id="{3BF27898-0ACC-24EB-589A-96F29C94157A}"/>
              </a:ext>
            </a:extLst>
          </p:cNvPr>
          <p:cNvSpPr/>
          <p:nvPr userDrawn="1"/>
        </p:nvSpPr>
        <p:spPr>
          <a:xfrm>
            <a:off x="3235665" y="2522510"/>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2" name="Google Shape;1251;p56">
            <a:extLst>
              <a:ext uri="{FF2B5EF4-FFF2-40B4-BE49-F238E27FC236}">
                <a16:creationId xmlns:a16="http://schemas.microsoft.com/office/drawing/2014/main" id="{62CA34BE-87A5-8F47-C395-886E6870CF67}"/>
              </a:ext>
            </a:extLst>
          </p:cNvPr>
          <p:cNvSpPr/>
          <p:nvPr userDrawn="1"/>
        </p:nvSpPr>
        <p:spPr>
          <a:xfrm>
            <a:off x="5415148" y="2513962"/>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4" name="Google Shape;1251;p56">
            <a:extLst>
              <a:ext uri="{FF2B5EF4-FFF2-40B4-BE49-F238E27FC236}">
                <a16:creationId xmlns:a16="http://schemas.microsoft.com/office/drawing/2014/main" id="{E432D5F8-7F62-B5A0-F3AC-814BFBEEB0ED}"/>
              </a:ext>
            </a:extLst>
          </p:cNvPr>
          <p:cNvSpPr/>
          <p:nvPr userDrawn="1"/>
        </p:nvSpPr>
        <p:spPr>
          <a:xfrm>
            <a:off x="7530416" y="2524926"/>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6" name="Google Shape;1251;p56">
            <a:extLst>
              <a:ext uri="{FF2B5EF4-FFF2-40B4-BE49-F238E27FC236}">
                <a16:creationId xmlns:a16="http://schemas.microsoft.com/office/drawing/2014/main" id="{FBCE3915-CF40-BF29-2DBB-D9F447CC7555}"/>
              </a:ext>
            </a:extLst>
          </p:cNvPr>
          <p:cNvSpPr/>
          <p:nvPr userDrawn="1"/>
        </p:nvSpPr>
        <p:spPr>
          <a:xfrm>
            <a:off x="9709899" y="2516378"/>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1" name="Text Placeholder 19">
            <a:extLst>
              <a:ext uri="{FF2B5EF4-FFF2-40B4-BE49-F238E27FC236}">
                <a16:creationId xmlns:a16="http://schemas.microsoft.com/office/drawing/2014/main" id="{811789E5-14E6-E7AB-C9D8-6E51B4544B23}"/>
              </a:ext>
            </a:extLst>
          </p:cNvPr>
          <p:cNvSpPr>
            <a:spLocks noGrp="1"/>
          </p:cNvSpPr>
          <p:nvPr>
            <p:ph type="body" sz="quarter" idx="13" hasCustomPrompt="1"/>
          </p:nvPr>
        </p:nvSpPr>
        <p:spPr>
          <a:xfrm>
            <a:off x="986726"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2" name="Text Placeholder 19">
            <a:extLst>
              <a:ext uri="{FF2B5EF4-FFF2-40B4-BE49-F238E27FC236}">
                <a16:creationId xmlns:a16="http://schemas.microsoft.com/office/drawing/2014/main" id="{AC40220B-3ED2-1841-92D5-C0056EF47402}"/>
              </a:ext>
            </a:extLst>
          </p:cNvPr>
          <p:cNvSpPr>
            <a:spLocks noGrp="1"/>
          </p:cNvSpPr>
          <p:nvPr>
            <p:ph type="body" sz="quarter" idx="14" hasCustomPrompt="1"/>
          </p:nvPr>
        </p:nvSpPr>
        <p:spPr>
          <a:xfrm>
            <a:off x="3154680"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3" name="Text Placeholder 19">
            <a:extLst>
              <a:ext uri="{FF2B5EF4-FFF2-40B4-BE49-F238E27FC236}">
                <a16:creationId xmlns:a16="http://schemas.microsoft.com/office/drawing/2014/main" id="{B8BC651C-16ED-1741-08D3-8BA2D618C650}"/>
              </a:ext>
            </a:extLst>
          </p:cNvPr>
          <p:cNvSpPr>
            <a:spLocks noGrp="1"/>
          </p:cNvSpPr>
          <p:nvPr>
            <p:ph type="body" sz="quarter" idx="15" hasCustomPrompt="1"/>
          </p:nvPr>
        </p:nvSpPr>
        <p:spPr>
          <a:xfrm>
            <a:off x="5330952"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4" name="Text Placeholder 19">
            <a:extLst>
              <a:ext uri="{FF2B5EF4-FFF2-40B4-BE49-F238E27FC236}">
                <a16:creationId xmlns:a16="http://schemas.microsoft.com/office/drawing/2014/main" id="{B42AFC50-5862-D501-9586-4A96D4DA667F}"/>
              </a:ext>
            </a:extLst>
          </p:cNvPr>
          <p:cNvSpPr>
            <a:spLocks noGrp="1"/>
          </p:cNvSpPr>
          <p:nvPr>
            <p:ph type="body" sz="quarter" idx="16" hasCustomPrompt="1"/>
          </p:nvPr>
        </p:nvSpPr>
        <p:spPr>
          <a:xfrm>
            <a:off x="7443216"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5" name="Text Placeholder 19">
            <a:extLst>
              <a:ext uri="{FF2B5EF4-FFF2-40B4-BE49-F238E27FC236}">
                <a16:creationId xmlns:a16="http://schemas.microsoft.com/office/drawing/2014/main" id="{45772425-B358-35A8-C707-76C81B500EDA}"/>
              </a:ext>
            </a:extLst>
          </p:cNvPr>
          <p:cNvSpPr>
            <a:spLocks noGrp="1"/>
          </p:cNvSpPr>
          <p:nvPr>
            <p:ph type="body" sz="quarter" idx="17" hasCustomPrompt="1"/>
          </p:nvPr>
        </p:nvSpPr>
        <p:spPr>
          <a:xfrm>
            <a:off x="9628632"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7" name="Text Placeholder 26">
            <a:extLst>
              <a:ext uri="{FF2B5EF4-FFF2-40B4-BE49-F238E27FC236}">
                <a16:creationId xmlns:a16="http://schemas.microsoft.com/office/drawing/2014/main" id="{B0B8A0CF-58B1-629F-C8DB-238E5114277C}"/>
              </a:ext>
            </a:extLst>
          </p:cNvPr>
          <p:cNvSpPr>
            <a:spLocks noGrp="1"/>
          </p:cNvSpPr>
          <p:nvPr>
            <p:ph type="body" sz="quarter" idx="18"/>
          </p:nvPr>
        </p:nvSpPr>
        <p:spPr>
          <a:xfrm>
            <a:off x="824102" y="4325112"/>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28" name="Text Placeholder 26">
            <a:extLst>
              <a:ext uri="{FF2B5EF4-FFF2-40B4-BE49-F238E27FC236}">
                <a16:creationId xmlns:a16="http://schemas.microsoft.com/office/drawing/2014/main" id="{3973DBDD-5F4C-3094-B5AB-751AF360379C}"/>
              </a:ext>
            </a:extLst>
          </p:cNvPr>
          <p:cNvSpPr>
            <a:spLocks noGrp="1"/>
          </p:cNvSpPr>
          <p:nvPr>
            <p:ph type="body" sz="quarter" idx="19"/>
          </p:nvPr>
        </p:nvSpPr>
        <p:spPr>
          <a:xfrm>
            <a:off x="2992056" y="4326702"/>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29" name="Text Placeholder 26">
            <a:extLst>
              <a:ext uri="{FF2B5EF4-FFF2-40B4-BE49-F238E27FC236}">
                <a16:creationId xmlns:a16="http://schemas.microsoft.com/office/drawing/2014/main" id="{6A7033DE-A188-7F2B-B42D-3B4334B2C4BE}"/>
              </a:ext>
            </a:extLst>
          </p:cNvPr>
          <p:cNvSpPr>
            <a:spLocks noGrp="1"/>
          </p:cNvSpPr>
          <p:nvPr>
            <p:ph type="body" sz="quarter" idx="20"/>
          </p:nvPr>
        </p:nvSpPr>
        <p:spPr>
          <a:xfrm>
            <a:off x="5168328" y="4313642"/>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30" name="Text Placeholder 26">
            <a:extLst>
              <a:ext uri="{FF2B5EF4-FFF2-40B4-BE49-F238E27FC236}">
                <a16:creationId xmlns:a16="http://schemas.microsoft.com/office/drawing/2014/main" id="{82C8DA85-8265-9485-A51D-73E1629CC541}"/>
              </a:ext>
            </a:extLst>
          </p:cNvPr>
          <p:cNvSpPr>
            <a:spLocks noGrp="1"/>
          </p:cNvSpPr>
          <p:nvPr>
            <p:ph type="body" sz="quarter" idx="21"/>
          </p:nvPr>
        </p:nvSpPr>
        <p:spPr>
          <a:xfrm>
            <a:off x="7279858" y="4319944"/>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31" name="Text Placeholder 26">
            <a:extLst>
              <a:ext uri="{FF2B5EF4-FFF2-40B4-BE49-F238E27FC236}">
                <a16:creationId xmlns:a16="http://schemas.microsoft.com/office/drawing/2014/main" id="{20594F27-59D4-99D2-77B5-71915573EDA4}"/>
              </a:ext>
            </a:extLst>
          </p:cNvPr>
          <p:cNvSpPr>
            <a:spLocks noGrp="1"/>
          </p:cNvSpPr>
          <p:nvPr>
            <p:ph type="body" sz="quarter" idx="22"/>
          </p:nvPr>
        </p:nvSpPr>
        <p:spPr>
          <a:xfrm>
            <a:off x="9466008" y="4319944"/>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6" name="Slide Number Placeholder 5">
            <a:extLst>
              <a:ext uri="{FF2B5EF4-FFF2-40B4-BE49-F238E27FC236}">
                <a16:creationId xmlns:a16="http://schemas.microsoft.com/office/drawing/2014/main" id="{754CBAEF-CF24-7502-B796-D47DF23F28D4}"/>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5" name="Footer Placeholder 4">
            <a:extLst>
              <a:ext uri="{FF2B5EF4-FFF2-40B4-BE49-F238E27FC236}">
                <a16:creationId xmlns:a16="http://schemas.microsoft.com/office/drawing/2014/main" id="{82D9E7CE-C596-EE32-BBFE-799C10EFBBB2}"/>
              </a:ext>
            </a:extLst>
          </p:cNvPr>
          <p:cNvSpPr>
            <a:spLocks noGrp="1"/>
          </p:cNvSpPr>
          <p:nvPr>
            <p:ph type="ftr" sz="quarter" idx="11"/>
          </p:nvPr>
        </p:nvSpPr>
        <p:spPr/>
        <p:txBody>
          <a:bodyPr/>
          <a:lstStyle/>
          <a:p>
            <a:r>
              <a:rPr lang="en-US" noProof="0"/>
              <a:t>Presentation title</a:t>
            </a:r>
          </a:p>
        </p:txBody>
      </p:sp>
      <p:sp>
        <p:nvSpPr>
          <p:cNvPr id="4" name="Date Placeholder 3">
            <a:extLst>
              <a:ext uri="{FF2B5EF4-FFF2-40B4-BE49-F238E27FC236}">
                <a16:creationId xmlns:a16="http://schemas.microsoft.com/office/drawing/2014/main" id="{7490B60C-999F-167B-3927-D752A0DE60A7}"/>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748925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8" name="Google Shape;327;p33">
            <a:extLst>
              <a:ext uri="{FF2B5EF4-FFF2-40B4-BE49-F238E27FC236}">
                <a16:creationId xmlns:a16="http://schemas.microsoft.com/office/drawing/2014/main" id="{F51DD675-2DC4-A4BE-C624-3048A2E666B7}"/>
              </a:ext>
            </a:extLst>
          </p:cNvPr>
          <p:cNvSpPr/>
          <p:nvPr userDrawn="1"/>
        </p:nvSpPr>
        <p:spPr>
          <a:xfrm>
            <a:off x="809553" y="1012104"/>
            <a:ext cx="6957749" cy="5061732"/>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2" name="Google Shape;328;p33">
            <a:extLst>
              <a:ext uri="{FF2B5EF4-FFF2-40B4-BE49-F238E27FC236}">
                <a16:creationId xmlns:a16="http://schemas.microsoft.com/office/drawing/2014/main" id="{A0952ED0-9FCB-B6D2-E806-E2663B8961D0}"/>
              </a:ext>
            </a:extLst>
          </p:cNvPr>
          <p:cNvSpPr/>
          <p:nvPr userDrawn="1"/>
        </p:nvSpPr>
        <p:spPr>
          <a:xfrm>
            <a:off x="600338" y="782757"/>
            <a:ext cx="6957749" cy="5061732"/>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a:xfrm>
            <a:off x="1389888" y="1719072"/>
            <a:ext cx="5038344" cy="1709928"/>
          </a:xfrm>
        </p:spPr>
        <p:txBody>
          <a:bodyPr/>
          <a:lstStyle>
            <a:lvl1pPr algn="l">
              <a:lnSpc>
                <a:spcPct val="90000"/>
              </a:lnSpc>
              <a:defRPr/>
            </a:lvl1pPr>
          </a:lstStyle>
          <a:p>
            <a:r>
              <a:rPr lang="en-US" noProof="0"/>
              <a:t>Click to edit Master title style</a:t>
            </a:r>
          </a:p>
        </p:txBody>
      </p:sp>
      <p:sp>
        <p:nvSpPr>
          <p:cNvPr id="10" name="Picture Placeholder 9">
            <a:extLst>
              <a:ext uri="{FF2B5EF4-FFF2-40B4-BE49-F238E27FC236}">
                <a16:creationId xmlns:a16="http://schemas.microsoft.com/office/drawing/2014/main" id="{0BC3CDDF-FEA3-712D-9071-515D264F06E7}"/>
              </a:ext>
            </a:extLst>
          </p:cNvPr>
          <p:cNvSpPr>
            <a:spLocks noGrp="1"/>
          </p:cNvSpPr>
          <p:nvPr>
            <p:ph type="pic" sz="quarter" idx="13"/>
          </p:nvPr>
        </p:nvSpPr>
        <p:spPr>
          <a:xfrm>
            <a:off x="8296656" y="0"/>
            <a:ext cx="3895344" cy="6858000"/>
          </a:xfrm>
          <a:solidFill>
            <a:schemeClr val="accent1"/>
          </a:solidFill>
        </p:spPr>
        <p:txBody>
          <a:bodyPr anchor="ctr"/>
          <a:lstStyle>
            <a:lvl1pPr marL="0" indent="0" algn="ctr">
              <a:buNone/>
              <a:defRPr/>
            </a:lvl1pPr>
          </a:lstStyle>
          <a:p>
            <a:r>
              <a:rPr lang="en-US" noProof="0"/>
              <a:t>Click icon to add picture</a:t>
            </a:r>
          </a:p>
        </p:txBody>
      </p:sp>
      <p:sp>
        <p:nvSpPr>
          <p:cNvPr id="3" name="Content Placeholder 2">
            <a:extLst>
              <a:ext uri="{FF2B5EF4-FFF2-40B4-BE49-F238E27FC236}">
                <a16:creationId xmlns:a16="http://schemas.microsoft.com/office/drawing/2014/main" id="{A00F6C1B-F86D-84E1-F13C-1A2310E172C3}"/>
              </a:ext>
            </a:extLst>
          </p:cNvPr>
          <p:cNvSpPr>
            <a:spLocks noGrp="1"/>
          </p:cNvSpPr>
          <p:nvPr>
            <p:ph idx="1"/>
          </p:nvPr>
        </p:nvSpPr>
        <p:spPr>
          <a:xfrm>
            <a:off x="1389888" y="3054096"/>
            <a:ext cx="5010912" cy="2130552"/>
          </a:xfrm>
        </p:spPr>
        <p:txBody>
          <a:bodyPr/>
          <a:lstStyle>
            <a:lvl1pPr marL="54864" indent="0">
              <a:lnSpc>
                <a:spcPct val="120000"/>
              </a:lnSpc>
              <a:spcBef>
                <a:spcPts val="0"/>
              </a:spcBef>
              <a:buNone/>
              <a:defRPr sz="1600"/>
            </a:lvl1pPr>
            <a:lvl2pPr>
              <a:defRPr sz="1400"/>
            </a:lvl2pPr>
            <a:lvl3pPr>
              <a:defRPr sz="1200"/>
            </a:lvl3pPr>
            <a:lvl4pPr>
              <a:defRPr sz="1100"/>
            </a:lvl4pPr>
            <a:lvl5pPr>
              <a:defRPr sz="1100"/>
            </a:lvl5pPr>
          </a:lstStyle>
          <a:p>
            <a:pPr lvl="0"/>
            <a:r>
              <a:rPr lang="en-US" noProof="0"/>
              <a:t>Click to edit Master text styles</a:t>
            </a:r>
          </a:p>
        </p:txBody>
      </p:sp>
      <p:cxnSp>
        <p:nvCxnSpPr>
          <p:cNvPr id="28" name="Straight Connector 27">
            <a:extLst>
              <a:ext uri="{FF2B5EF4-FFF2-40B4-BE49-F238E27FC236}">
                <a16:creationId xmlns:a16="http://schemas.microsoft.com/office/drawing/2014/main" id="{A4F7CD76-D087-685D-2E27-537F34D67EBE}"/>
              </a:ext>
            </a:extLst>
          </p:cNvPr>
          <p:cNvCxnSpPr>
            <a:cxnSpLocks/>
          </p:cNvCxnSpPr>
          <p:nvPr userDrawn="1"/>
        </p:nvCxnSpPr>
        <p:spPr>
          <a:xfrm>
            <a:off x="11276341" y="6528816"/>
            <a:ext cx="9144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754CBAEF-CF24-7502-B796-D47DF23F28D4}"/>
              </a:ext>
            </a:extLst>
          </p:cNvPr>
          <p:cNvSpPr>
            <a:spLocks noGrp="1"/>
          </p:cNvSpPr>
          <p:nvPr>
            <p:ph type="sldNum" sz="quarter" idx="12"/>
          </p:nvPr>
        </p:nvSpPr>
        <p:spPr>
          <a:xfrm>
            <a:off x="3962400" y="6400904"/>
            <a:ext cx="365760" cy="246888"/>
          </a:xfrm>
        </p:spPr>
        <p:txBody>
          <a:bodyPr/>
          <a:lstStyle>
            <a:lvl1pPr>
              <a:defRPr>
                <a:solidFill>
                  <a:schemeClr val="bg1"/>
                </a:solidFill>
              </a:defRPr>
            </a:lvl1pPr>
          </a:lstStyle>
          <a:p>
            <a:fld id="{8D0AFDD5-844D-364D-8AEC-50CF4D36D55D}" type="slidenum">
              <a:rPr lang="en-US" noProof="0" smtClean="0"/>
              <a:pPr/>
              <a:t>‹#›</a:t>
            </a:fld>
            <a:endParaRPr lang="en-US" noProof="0"/>
          </a:p>
        </p:txBody>
      </p:sp>
      <p:grpSp>
        <p:nvGrpSpPr>
          <p:cNvPr id="13" name="Group 12">
            <a:extLst>
              <a:ext uri="{FF2B5EF4-FFF2-40B4-BE49-F238E27FC236}">
                <a16:creationId xmlns:a16="http://schemas.microsoft.com/office/drawing/2014/main" id="{0C63F889-82B6-D594-DA07-4C82AE33663F}"/>
              </a:ext>
            </a:extLst>
          </p:cNvPr>
          <p:cNvGrpSpPr/>
          <p:nvPr userDrawn="1"/>
        </p:nvGrpSpPr>
        <p:grpSpPr>
          <a:xfrm>
            <a:off x="0" y="6527001"/>
            <a:ext cx="8294153" cy="5617"/>
            <a:chOff x="0" y="6527001"/>
            <a:chExt cx="8294153" cy="5617"/>
          </a:xfrm>
        </p:grpSpPr>
        <p:cxnSp>
          <p:nvCxnSpPr>
            <p:cNvPr id="14" name="Straight Connector 13">
              <a:extLst>
                <a:ext uri="{FF2B5EF4-FFF2-40B4-BE49-F238E27FC236}">
                  <a16:creationId xmlns:a16="http://schemas.microsoft.com/office/drawing/2014/main" id="{3F4BFE95-6DCA-752C-0F0C-CCAF1A576CD0}"/>
                </a:ext>
              </a:extLst>
            </p:cNvPr>
            <p:cNvCxnSpPr>
              <a:cxnSpLocks/>
            </p:cNvCxnSpPr>
            <p:nvPr/>
          </p:nvCxnSpPr>
          <p:spPr>
            <a:xfrm>
              <a:off x="0" y="6527001"/>
              <a:ext cx="3935513" cy="561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920C2FA-C2E7-21E2-09D0-3BA6B1BC2C1E}"/>
                </a:ext>
              </a:extLst>
            </p:cNvPr>
            <p:cNvCxnSpPr>
              <a:cxnSpLocks/>
            </p:cNvCxnSpPr>
            <p:nvPr/>
          </p:nvCxnSpPr>
          <p:spPr>
            <a:xfrm>
              <a:off x="4358640" y="6527001"/>
              <a:ext cx="3935513" cy="561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8208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8D51F-4DA4-5AB7-6ACD-17065B86DE72}"/>
              </a:ext>
            </a:extLst>
          </p:cNvPr>
          <p:cNvSpPr>
            <a:spLocks noGrp="1"/>
          </p:cNvSpPr>
          <p:nvPr>
            <p:ph type="title"/>
          </p:nvPr>
        </p:nvSpPr>
        <p:spPr>
          <a:xfrm>
            <a:off x="731520" y="1947672"/>
            <a:ext cx="3017520" cy="1938528"/>
          </a:xfrm>
        </p:spPr>
        <p:txBody>
          <a:bodyPr anchor="t"/>
          <a:lstStyle>
            <a:lvl1pPr algn="l">
              <a:defRPr sz="6000"/>
            </a:lvl1pPr>
          </a:lstStyle>
          <a:p>
            <a:r>
              <a:rPr lang="en-US" noProof="0"/>
              <a:t>Click to edit Master title style</a:t>
            </a:r>
          </a:p>
        </p:txBody>
      </p:sp>
      <p:sp>
        <p:nvSpPr>
          <p:cNvPr id="3" name="Text Placeholder 2">
            <a:extLst>
              <a:ext uri="{FF2B5EF4-FFF2-40B4-BE49-F238E27FC236}">
                <a16:creationId xmlns:a16="http://schemas.microsoft.com/office/drawing/2014/main" id="{F4264711-7A11-A788-DD48-17D0C3B08384}"/>
              </a:ext>
            </a:extLst>
          </p:cNvPr>
          <p:cNvSpPr>
            <a:spLocks noGrp="1"/>
          </p:cNvSpPr>
          <p:nvPr>
            <p:ph type="body" idx="1"/>
          </p:nvPr>
        </p:nvSpPr>
        <p:spPr>
          <a:xfrm>
            <a:off x="758952" y="4279392"/>
            <a:ext cx="2980944" cy="402336"/>
          </a:xfrm>
        </p:spPr>
        <p:txBody>
          <a:bodyPr/>
          <a:lstStyle>
            <a:lvl1pPr marL="0" indent="0">
              <a:lnSpc>
                <a:spcPct val="100000"/>
              </a:lnSpc>
              <a:spcBef>
                <a:spcPts val="0"/>
              </a:spcBef>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
        <p:nvSpPr>
          <p:cNvPr id="8" name="Google Shape;1251;p56">
            <a:extLst>
              <a:ext uri="{FF2B5EF4-FFF2-40B4-BE49-F238E27FC236}">
                <a16:creationId xmlns:a16="http://schemas.microsoft.com/office/drawing/2014/main" id="{9061A64A-DA6A-5D22-BE0B-94B0626A6CF1}"/>
              </a:ext>
            </a:extLst>
          </p:cNvPr>
          <p:cNvSpPr/>
          <p:nvPr userDrawn="1"/>
        </p:nvSpPr>
        <p:spPr>
          <a:xfrm>
            <a:off x="5102241" y="597060"/>
            <a:ext cx="5949692" cy="5949692"/>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0" name="Picture Placeholder 9">
            <a:extLst>
              <a:ext uri="{FF2B5EF4-FFF2-40B4-BE49-F238E27FC236}">
                <a16:creationId xmlns:a16="http://schemas.microsoft.com/office/drawing/2014/main" id="{E88E5310-5724-6031-306F-4110AC65EBDB}"/>
              </a:ext>
            </a:extLst>
          </p:cNvPr>
          <p:cNvSpPr>
            <a:spLocks noGrp="1" noChangeAspect="1"/>
          </p:cNvSpPr>
          <p:nvPr>
            <p:ph type="pic" sz="quarter" idx="10"/>
          </p:nvPr>
        </p:nvSpPr>
        <p:spPr>
          <a:xfrm>
            <a:off x="5001768" y="420624"/>
            <a:ext cx="5897880" cy="5897880"/>
          </a:xfrm>
          <a:prstGeom prst="ellipse">
            <a:avLst/>
          </a:prstGeom>
          <a:solidFill>
            <a:schemeClr val="accent1"/>
          </a:solidFill>
          <a:ln w="25400">
            <a:solidFill>
              <a:schemeClr val="tx1"/>
            </a:solidFill>
          </a:ln>
        </p:spPr>
        <p:txBody>
          <a:bodyPr anchor="ctr"/>
          <a:lstStyle>
            <a:lvl1pPr marL="0" indent="0" algn="ctr">
              <a:buNone/>
              <a:defRPr/>
            </a:lvl1pPr>
          </a:lstStyle>
          <a:p>
            <a:r>
              <a:rPr lang="en-US" noProof="0"/>
              <a:t>Click icon to add picture</a:t>
            </a:r>
          </a:p>
        </p:txBody>
      </p:sp>
    </p:spTree>
    <p:extLst>
      <p:ext uri="{BB962C8B-B14F-4D97-AF65-F5344CB8AC3E}">
        <p14:creationId xmlns:p14="http://schemas.microsoft.com/office/powerpoint/2010/main" val="791168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p:txBody>
          <a:bodyPr/>
          <a:lstStyle/>
          <a:p>
            <a:r>
              <a:rPr lang="en-US" noProof="0"/>
              <a:t>Click to edit Master title style</a:t>
            </a:r>
          </a:p>
        </p:txBody>
      </p:sp>
      <p:sp>
        <p:nvSpPr>
          <p:cNvPr id="3" name="Content Placeholder 2">
            <a:extLst>
              <a:ext uri="{FF2B5EF4-FFF2-40B4-BE49-F238E27FC236}">
                <a16:creationId xmlns:a16="http://schemas.microsoft.com/office/drawing/2014/main" id="{A00F6C1B-F86D-84E1-F13C-1A2310E172C3}"/>
              </a:ext>
            </a:extLst>
          </p:cNvPr>
          <p:cNvSpPr>
            <a:spLocks noGrp="1"/>
          </p:cNvSpPr>
          <p:nvPr>
            <p:ph idx="1"/>
          </p:nvPr>
        </p:nvSpPr>
        <p:spPr>
          <a:xfrm>
            <a:off x="484632" y="1810512"/>
            <a:ext cx="11000232" cy="416052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Slide Number Placeholder 5">
            <a:extLst>
              <a:ext uri="{FF2B5EF4-FFF2-40B4-BE49-F238E27FC236}">
                <a16:creationId xmlns:a16="http://schemas.microsoft.com/office/drawing/2014/main" id="{754CBAEF-CF24-7502-B796-D47DF23F28D4}"/>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5" name="Footer Placeholder 4">
            <a:extLst>
              <a:ext uri="{FF2B5EF4-FFF2-40B4-BE49-F238E27FC236}">
                <a16:creationId xmlns:a16="http://schemas.microsoft.com/office/drawing/2014/main" id="{82D9E7CE-C596-EE32-BBFE-799C10EFBBB2}"/>
              </a:ext>
            </a:extLst>
          </p:cNvPr>
          <p:cNvSpPr>
            <a:spLocks noGrp="1"/>
          </p:cNvSpPr>
          <p:nvPr>
            <p:ph type="ftr" sz="quarter" idx="11"/>
          </p:nvPr>
        </p:nvSpPr>
        <p:spPr/>
        <p:txBody>
          <a:bodyPr/>
          <a:lstStyle/>
          <a:p>
            <a:r>
              <a:rPr lang="en-US" noProof="0"/>
              <a:t>Presentation title</a:t>
            </a:r>
          </a:p>
        </p:txBody>
      </p:sp>
      <p:sp>
        <p:nvSpPr>
          <p:cNvPr id="4" name="Date Placeholder 3">
            <a:extLst>
              <a:ext uri="{FF2B5EF4-FFF2-40B4-BE49-F238E27FC236}">
                <a16:creationId xmlns:a16="http://schemas.microsoft.com/office/drawing/2014/main" id="{7490B60C-999F-167B-3927-D752A0DE60A7}"/>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120134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3"/>
        </a:solidFill>
        <a:effectLst/>
      </p:bgPr>
    </p:bg>
    <p:spTree>
      <p:nvGrpSpPr>
        <p:cNvPr id="1" name=""/>
        <p:cNvGrpSpPr/>
        <p:nvPr/>
      </p:nvGrpSpPr>
      <p:grpSpPr>
        <a:xfrm>
          <a:off x="0" y="0"/>
          <a:ext cx="0" cy="0"/>
          <a:chOff x="0" y="0"/>
          <a:chExt cx="0" cy="0"/>
        </a:xfrm>
      </p:grpSpPr>
      <p:sp>
        <p:nvSpPr>
          <p:cNvPr id="12" name="Google Shape;327;p33">
            <a:extLst>
              <a:ext uri="{FF2B5EF4-FFF2-40B4-BE49-F238E27FC236}">
                <a16:creationId xmlns:a16="http://schemas.microsoft.com/office/drawing/2014/main" id="{EA1EE280-E44E-F71B-ED1B-CA8CEDEE6175}"/>
              </a:ext>
            </a:extLst>
          </p:cNvPr>
          <p:cNvSpPr/>
          <p:nvPr userDrawn="1"/>
        </p:nvSpPr>
        <p:spPr>
          <a:xfrm>
            <a:off x="1087280" y="1161412"/>
            <a:ext cx="10221119" cy="4831742"/>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accent2">
                  <a:lumMod val="20000"/>
                  <a:lumOff val="80000"/>
                </a:schemeClr>
              </a:solidFill>
              <a:latin typeface="Karla"/>
              <a:ea typeface="Karla"/>
              <a:cs typeface="Karla"/>
              <a:sym typeface="Karla"/>
            </a:endParaRPr>
          </a:p>
        </p:txBody>
      </p:sp>
      <p:sp>
        <p:nvSpPr>
          <p:cNvPr id="14" name="Google Shape;328;p33">
            <a:extLst>
              <a:ext uri="{FF2B5EF4-FFF2-40B4-BE49-F238E27FC236}">
                <a16:creationId xmlns:a16="http://schemas.microsoft.com/office/drawing/2014/main" id="{332C8624-D848-DF0C-9104-7A2655E4A0FE}"/>
              </a:ext>
            </a:extLst>
          </p:cNvPr>
          <p:cNvSpPr/>
          <p:nvPr userDrawn="1"/>
        </p:nvSpPr>
        <p:spPr>
          <a:xfrm>
            <a:off x="858371" y="800100"/>
            <a:ext cx="10221119" cy="4953001"/>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a:xfrm>
            <a:off x="2862072" y="2322576"/>
            <a:ext cx="6473952" cy="1901952"/>
          </a:xfrm>
        </p:spPr>
        <p:txBody>
          <a:bodyPr anchor="ctr"/>
          <a:lstStyle>
            <a:lvl1pPr algn="l">
              <a:lnSpc>
                <a:spcPct val="90000"/>
              </a:lnSpc>
              <a:defRPr sz="4000"/>
            </a:lvl1pPr>
          </a:lstStyle>
          <a:p>
            <a:r>
              <a:rPr lang="en-US" noProof="0"/>
              <a:t>Click to edit Master title style</a:t>
            </a:r>
          </a:p>
        </p:txBody>
      </p:sp>
      <p:sp>
        <p:nvSpPr>
          <p:cNvPr id="18" name="Text Placeholder 15">
            <a:extLst>
              <a:ext uri="{FF2B5EF4-FFF2-40B4-BE49-F238E27FC236}">
                <a16:creationId xmlns:a16="http://schemas.microsoft.com/office/drawing/2014/main" id="{4817D722-78FF-E98D-229F-DDC8146F5572}"/>
              </a:ext>
            </a:extLst>
          </p:cNvPr>
          <p:cNvSpPr>
            <a:spLocks noGrp="1"/>
          </p:cNvSpPr>
          <p:nvPr>
            <p:ph type="body" sz="quarter" idx="15" hasCustomPrompt="1"/>
          </p:nvPr>
        </p:nvSpPr>
        <p:spPr>
          <a:xfrm>
            <a:off x="1027874" y="809103"/>
            <a:ext cx="1798955" cy="2062163"/>
          </a:xfrm>
        </p:spPr>
        <p:txBody>
          <a:bodyPr anchor="t"/>
          <a:lstStyle>
            <a:lvl1pPr marL="0" indent="0">
              <a:buNone/>
              <a:defRPr sz="25000" b="1">
                <a:solidFill>
                  <a:schemeClr val="tx2"/>
                </a:solidFill>
                <a:latin typeface="+mj-lt"/>
              </a:defRPr>
            </a:lvl1pPr>
          </a:lstStyle>
          <a:p>
            <a:pPr lvl="0"/>
            <a:r>
              <a:rPr lang="en-US" noProof="0"/>
              <a:t>“</a:t>
            </a:r>
          </a:p>
        </p:txBody>
      </p:sp>
      <p:sp>
        <p:nvSpPr>
          <p:cNvPr id="3" name="Content Placeholder 2">
            <a:extLst>
              <a:ext uri="{FF2B5EF4-FFF2-40B4-BE49-F238E27FC236}">
                <a16:creationId xmlns:a16="http://schemas.microsoft.com/office/drawing/2014/main" id="{A00F6C1B-F86D-84E1-F13C-1A2310E172C3}"/>
              </a:ext>
            </a:extLst>
          </p:cNvPr>
          <p:cNvSpPr>
            <a:spLocks noGrp="1"/>
          </p:cNvSpPr>
          <p:nvPr>
            <p:ph idx="1"/>
          </p:nvPr>
        </p:nvSpPr>
        <p:spPr>
          <a:xfrm>
            <a:off x="2862072" y="4334256"/>
            <a:ext cx="2340864" cy="585216"/>
          </a:xfrm>
        </p:spPr>
        <p:txBody>
          <a:bodyPr/>
          <a:lstStyle>
            <a:lvl1pPr marL="0" indent="0">
              <a:lnSpc>
                <a:spcPct val="100000"/>
              </a:lnSpc>
              <a:spcBef>
                <a:spcPts val="0"/>
              </a:spcBef>
              <a:buNone/>
              <a:defRPr sz="2000"/>
            </a:lvl1pPr>
          </a:lstStyle>
          <a:p>
            <a:pPr lvl="0"/>
            <a:r>
              <a:rPr lang="en-US" noProof="0"/>
              <a:t>Click to edit Master text styles</a:t>
            </a:r>
          </a:p>
        </p:txBody>
      </p:sp>
      <p:sp>
        <p:nvSpPr>
          <p:cNvPr id="17" name="Text Placeholder 15">
            <a:extLst>
              <a:ext uri="{FF2B5EF4-FFF2-40B4-BE49-F238E27FC236}">
                <a16:creationId xmlns:a16="http://schemas.microsoft.com/office/drawing/2014/main" id="{F9A35D83-86B3-5132-45B2-6382E8F3A4C2}"/>
              </a:ext>
            </a:extLst>
          </p:cNvPr>
          <p:cNvSpPr>
            <a:spLocks noGrp="1"/>
          </p:cNvSpPr>
          <p:nvPr>
            <p:ph type="body" sz="quarter" idx="14" hasCustomPrompt="1"/>
          </p:nvPr>
        </p:nvSpPr>
        <p:spPr>
          <a:xfrm>
            <a:off x="9281160" y="3957272"/>
            <a:ext cx="1798955" cy="2062163"/>
          </a:xfrm>
        </p:spPr>
        <p:txBody>
          <a:bodyPr/>
          <a:lstStyle>
            <a:lvl1pPr marL="0" indent="0">
              <a:buNone/>
              <a:defRPr sz="25000" b="1">
                <a:solidFill>
                  <a:schemeClr val="tx2"/>
                </a:solidFill>
                <a:latin typeface="+mj-lt"/>
              </a:defRPr>
            </a:lvl1pPr>
          </a:lstStyle>
          <a:p>
            <a:pPr lvl="0"/>
            <a:r>
              <a:rPr lang="en-US" noProof="0"/>
              <a:t>”</a:t>
            </a:r>
          </a:p>
        </p:txBody>
      </p:sp>
      <p:sp>
        <p:nvSpPr>
          <p:cNvPr id="7" name="Date Placeholder 6">
            <a:extLst>
              <a:ext uri="{FF2B5EF4-FFF2-40B4-BE49-F238E27FC236}">
                <a16:creationId xmlns:a16="http://schemas.microsoft.com/office/drawing/2014/main" id="{C1F53ABF-1C17-E7D0-EEB7-468CEDF285C7}"/>
              </a:ext>
            </a:extLst>
          </p:cNvPr>
          <p:cNvSpPr>
            <a:spLocks noGrp="1"/>
          </p:cNvSpPr>
          <p:nvPr>
            <p:ph type="dt" sz="half" idx="16"/>
          </p:nvPr>
        </p:nvSpPr>
        <p:spPr/>
        <p:txBody>
          <a:bodyPr/>
          <a:lstStyle/>
          <a:p>
            <a:r>
              <a:rPr lang="en-US" noProof="0"/>
              <a:t>20XX</a:t>
            </a:r>
          </a:p>
        </p:txBody>
      </p:sp>
      <p:sp>
        <p:nvSpPr>
          <p:cNvPr id="8" name="Footer Placeholder 7">
            <a:extLst>
              <a:ext uri="{FF2B5EF4-FFF2-40B4-BE49-F238E27FC236}">
                <a16:creationId xmlns:a16="http://schemas.microsoft.com/office/drawing/2014/main" id="{86A64DF1-77A3-B856-5F46-12724706B8A1}"/>
              </a:ext>
            </a:extLst>
          </p:cNvPr>
          <p:cNvSpPr>
            <a:spLocks noGrp="1"/>
          </p:cNvSpPr>
          <p:nvPr>
            <p:ph type="ftr" sz="quarter" idx="17"/>
          </p:nvPr>
        </p:nvSpPr>
        <p:spPr/>
        <p:txBody>
          <a:bodyPr/>
          <a:lstStyle/>
          <a:p>
            <a:r>
              <a:rPr lang="en-US" noProof="0"/>
              <a:t>Presentation title</a:t>
            </a:r>
          </a:p>
        </p:txBody>
      </p:sp>
      <p:sp>
        <p:nvSpPr>
          <p:cNvPr id="9" name="Slide Number Placeholder 8">
            <a:extLst>
              <a:ext uri="{FF2B5EF4-FFF2-40B4-BE49-F238E27FC236}">
                <a16:creationId xmlns:a16="http://schemas.microsoft.com/office/drawing/2014/main" id="{D8961FC7-9CAD-4B2D-A8F6-C172AF6D5EB1}"/>
              </a:ext>
            </a:extLst>
          </p:cNvPr>
          <p:cNvSpPr>
            <a:spLocks noGrp="1"/>
          </p:cNvSpPr>
          <p:nvPr>
            <p:ph type="sldNum" sz="quarter" idx="18"/>
          </p:nvPr>
        </p:nvSpPr>
        <p:spPr/>
        <p:txBody>
          <a:bodyPr/>
          <a:lstStyle/>
          <a:p>
            <a:fld id="{8D0AFDD5-844D-364D-8AEC-50CF4D36D55D}" type="slidenum">
              <a:rPr lang="en-US" noProof="0" smtClean="0"/>
              <a:pPr/>
              <a:t>‹#›</a:t>
            </a:fld>
            <a:endParaRPr lang="en-US" noProof="0"/>
          </a:p>
        </p:txBody>
      </p:sp>
    </p:spTree>
    <p:extLst>
      <p:ext uri="{BB962C8B-B14F-4D97-AF65-F5344CB8AC3E}">
        <p14:creationId xmlns:p14="http://schemas.microsoft.com/office/powerpoint/2010/main" val="2884380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x4">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FDA4E-49F9-223C-DA55-A79802EE1883}"/>
              </a:ext>
            </a:extLst>
          </p:cNvPr>
          <p:cNvSpPr>
            <a:spLocks noGrp="1"/>
          </p:cNvSpPr>
          <p:nvPr>
            <p:ph type="title"/>
          </p:nvPr>
        </p:nvSpPr>
        <p:spPr/>
        <p:txBody>
          <a:bodyPr/>
          <a:lstStyle>
            <a:lvl1pPr>
              <a:defRPr>
                <a:solidFill>
                  <a:schemeClr val="bg1"/>
                </a:solidFill>
              </a:defRPr>
            </a:lvl1pPr>
          </a:lstStyle>
          <a:p>
            <a:r>
              <a:rPr lang="en-US" noProof="0"/>
              <a:t>Click to edit Master title style</a:t>
            </a:r>
          </a:p>
        </p:txBody>
      </p:sp>
      <p:sp>
        <p:nvSpPr>
          <p:cNvPr id="7" name="Google Shape;1149;p53">
            <a:extLst>
              <a:ext uri="{FF2B5EF4-FFF2-40B4-BE49-F238E27FC236}">
                <a16:creationId xmlns:a16="http://schemas.microsoft.com/office/drawing/2014/main" id="{E21113D2-FC9F-27EC-7A45-E8F7695D1407}"/>
              </a:ext>
            </a:extLst>
          </p:cNvPr>
          <p:cNvSpPr/>
          <p:nvPr userDrawn="1"/>
        </p:nvSpPr>
        <p:spPr>
          <a:xfrm>
            <a:off x="694922" y="2330750"/>
            <a:ext cx="2542032" cy="3200400"/>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9" name="Google Shape;1149;p53">
            <a:extLst>
              <a:ext uri="{FF2B5EF4-FFF2-40B4-BE49-F238E27FC236}">
                <a16:creationId xmlns:a16="http://schemas.microsoft.com/office/drawing/2014/main" id="{AD0B836B-7152-D6F5-7044-4B3B321454F5}"/>
              </a:ext>
            </a:extLst>
          </p:cNvPr>
          <p:cNvSpPr/>
          <p:nvPr userDrawn="1"/>
        </p:nvSpPr>
        <p:spPr>
          <a:xfrm>
            <a:off x="3541000" y="2330750"/>
            <a:ext cx="2542032" cy="3200400"/>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1" name="Google Shape;1149;p53">
            <a:extLst>
              <a:ext uri="{FF2B5EF4-FFF2-40B4-BE49-F238E27FC236}">
                <a16:creationId xmlns:a16="http://schemas.microsoft.com/office/drawing/2014/main" id="{65518B88-F549-D8C7-0CD2-91E7CABE5E13}"/>
              </a:ext>
            </a:extLst>
          </p:cNvPr>
          <p:cNvSpPr/>
          <p:nvPr userDrawn="1"/>
        </p:nvSpPr>
        <p:spPr>
          <a:xfrm>
            <a:off x="6387080" y="2328404"/>
            <a:ext cx="2542032" cy="3200400"/>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3" name="Google Shape;1149;p53">
            <a:extLst>
              <a:ext uri="{FF2B5EF4-FFF2-40B4-BE49-F238E27FC236}">
                <a16:creationId xmlns:a16="http://schemas.microsoft.com/office/drawing/2014/main" id="{EF098B7F-7320-E28C-D4A0-9C0D6072BDA7}"/>
              </a:ext>
            </a:extLst>
          </p:cNvPr>
          <p:cNvSpPr/>
          <p:nvPr userDrawn="1"/>
        </p:nvSpPr>
        <p:spPr>
          <a:xfrm>
            <a:off x="9233158" y="2328404"/>
            <a:ext cx="2542032" cy="3200400"/>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5" name="Text Placeholder 24">
            <a:extLst>
              <a:ext uri="{FF2B5EF4-FFF2-40B4-BE49-F238E27FC236}">
                <a16:creationId xmlns:a16="http://schemas.microsoft.com/office/drawing/2014/main" id="{2349526F-21BB-B06B-612E-8AAA322B41DD}"/>
              </a:ext>
            </a:extLst>
          </p:cNvPr>
          <p:cNvSpPr>
            <a:spLocks noGrp="1"/>
          </p:cNvSpPr>
          <p:nvPr>
            <p:ph type="body" sz="quarter" idx="14"/>
          </p:nvPr>
        </p:nvSpPr>
        <p:spPr>
          <a:xfrm>
            <a:off x="565816" y="2193042"/>
            <a:ext cx="2514600" cy="3200400"/>
          </a:xfrm>
          <a:solidFill>
            <a:schemeClr val="accent5"/>
          </a:solidFill>
          <a:ln w="25400">
            <a:solidFill>
              <a:schemeClr val="dk1"/>
            </a:solidFill>
          </a:ln>
        </p:spPr>
        <p:txBody>
          <a:bodyPr tIns="2377440"/>
          <a:lstStyle>
            <a:lvl1pPr marL="0" indent="0" algn="ctr">
              <a:buFont typeface="Arial" panose="020B0604020202020204" pitchFamily="34" charset="0"/>
              <a:buNone/>
              <a:defRPr sz="2000">
                <a:latin typeface="+mj-lt"/>
              </a:defRPr>
            </a:lvl1pPr>
          </a:lstStyle>
          <a:p>
            <a:pPr lvl="0"/>
            <a:r>
              <a:rPr lang="en-US" noProof="0"/>
              <a:t>Click to edit Master text styles</a:t>
            </a:r>
          </a:p>
        </p:txBody>
      </p:sp>
      <p:sp>
        <p:nvSpPr>
          <p:cNvPr id="23" name="Picture Placeholder 22">
            <a:extLst>
              <a:ext uri="{FF2B5EF4-FFF2-40B4-BE49-F238E27FC236}">
                <a16:creationId xmlns:a16="http://schemas.microsoft.com/office/drawing/2014/main" id="{99DE91A1-A01A-B800-F6EB-C013020202CF}"/>
              </a:ext>
            </a:extLst>
          </p:cNvPr>
          <p:cNvSpPr>
            <a:spLocks noGrp="1"/>
          </p:cNvSpPr>
          <p:nvPr>
            <p:ph type="pic" sz="quarter" idx="13"/>
          </p:nvPr>
        </p:nvSpPr>
        <p:spPr>
          <a:xfrm>
            <a:off x="579532" y="2193042"/>
            <a:ext cx="2487168" cy="2103120"/>
          </a:xfrm>
          <a:ln w="25400">
            <a:solidFill>
              <a:schemeClr val="tx1"/>
            </a:solidFill>
          </a:ln>
        </p:spPr>
        <p:txBody>
          <a:bodyPr anchor="ctr"/>
          <a:lstStyle>
            <a:lvl1pPr marL="0" indent="0" algn="ctr">
              <a:buNone/>
              <a:defRPr sz="1600"/>
            </a:lvl1pPr>
          </a:lstStyle>
          <a:p>
            <a:r>
              <a:rPr lang="en-US" noProof="0"/>
              <a:t>Click icon to add picture</a:t>
            </a:r>
          </a:p>
        </p:txBody>
      </p:sp>
      <p:sp>
        <p:nvSpPr>
          <p:cNvPr id="28" name="Text Placeholder 26">
            <a:extLst>
              <a:ext uri="{FF2B5EF4-FFF2-40B4-BE49-F238E27FC236}">
                <a16:creationId xmlns:a16="http://schemas.microsoft.com/office/drawing/2014/main" id="{733EF8C8-3849-9C80-1F6E-7038D1134789}"/>
              </a:ext>
            </a:extLst>
          </p:cNvPr>
          <p:cNvSpPr>
            <a:spLocks noGrp="1"/>
          </p:cNvSpPr>
          <p:nvPr>
            <p:ph type="body" sz="quarter" idx="15"/>
          </p:nvPr>
        </p:nvSpPr>
        <p:spPr>
          <a:xfrm>
            <a:off x="580220" y="4846546"/>
            <a:ext cx="2514600" cy="338328"/>
          </a:xfrm>
        </p:spPr>
        <p:txBody>
          <a:bodyPr/>
          <a:lstStyle>
            <a:lvl1pPr marL="0" indent="0" algn="ctr">
              <a:lnSpc>
                <a:spcPct val="100000"/>
              </a:lnSpc>
              <a:spcBef>
                <a:spcPts val="0"/>
              </a:spcBef>
              <a:buNone/>
              <a:defRPr sz="1600"/>
            </a:lvl1pPr>
          </a:lstStyle>
          <a:p>
            <a:pPr lvl="0"/>
            <a:r>
              <a:rPr lang="en-US" noProof="0"/>
              <a:t>Click to edit Master text styles</a:t>
            </a:r>
          </a:p>
        </p:txBody>
      </p:sp>
      <p:sp>
        <p:nvSpPr>
          <p:cNvPr id="29" name="Text Placeholder 24">
            <a:extLst>
              <a:ext uri="{FF2B5EF4-FFF2-40B4-BE49-F238E27FC236}">
                <a16:creationId xmlns:a16="http://schemas.microsoft.com/office/drawing/2014/main" id="{32F8A8CA-E278-E129-A09C-8C4B7CCA2DE2}"/>
              </a:ext>
            </a:extLst>
          </p:cNvPr>
          <p:cNvSpPr>
            <a:spLocks noGrp="1"/>
          </p:cNvSpPr>
          <p:nvPr>
            <p:ph type="body" sz="quarter" idx="16"/>
          </p:nvPr>
        </p:nvSpPr>
        <p:spPr>
          <a:xfrm>
            <a:off x="3419856" y="2193042"/>
            <a:ext cx="2514600" cy="3200400"/>
          </a:xfrm>
          <a:solidFill>
            <a:schemeClr val="accent5"/>
          </a:solidFill>
          <a:ln w="25400">
            <a:solidFill>
              <a:schemeClr val="dk1"/>
            </a:solidFill>
          </a:ln>
        </p:spPr>
        <p:txBody>
          <a:bodyPr tIns="2377440"/>
          <a:lstStyle>
            <a:lvl1pPr marL="0" indent="0" algn="ctr">
              <a:buFont typeface="Arial" panose="020B0604020202020204" pitchFamily="34" charset="0"/>
              <a:buNone/>
              <a:defRPr sz="2000">
                <a:latin typeface="+mj-lt"/>
              </a:defRPr>
            </a:lvl1pPr>
          </a:lstStyle>
          <a:p>
            <a:pPr lvl="0"/>
            <a:r>
              <a:rPr lang="en-US" noProof="0"/>
              <a:t>Click to edit Master text styles</a:t>
            </a:r>
          </a:p>
        </p:txBody>
      </p:sp>
      <p:sp>
        <p:nvSpPr>
          <p:cNvPr id="30" name="Picture Placeholder 22">
            <a:extLst>
              <a:ext uri="{FF2B5EF4-FFF2-40B4-BE49-F238E27FC236}">
                <a16:creationId xmlns:a16="http://schemas.microsoft.com/office/drawing/2014/main" id="{3CFBF841-C094-5FA8-63F2-F5DA37C0359A}"/>
              </a:ext>
            </a:extLst>
          </p:cNvPr>
          <p:cNvSpPr>
            <a:spLocks noGrp="1"/>
          </p:cNvSpPr>
          <p:nvPr>
            <p:ph type="pic" sz="quarter" idx="17"/>
          </p:nvPr>
        </p:nvSpPr>
        <p:spPr>
          <a:xfrm>
            <a:off x="3433572" y="2193042"/>
            <a:ext cx="2487168" cy="2103120"/>
          </a:xfrm>
          <a:ln w="25400">
            <a:solidFill>
              <a:schemeClr val="tx1"/>
            </a:solidFill>
          </a:ln>
        </p:spPr>
        <p:txBody>
          <a:bodyPr anchor="ctr"/>
          <a:lstStyle>
            <a:lvl1pPr marL="0" indent="0" algn="ctr">
              <a:buNone/>
              <a:defRPr sz="1600"/>
            </a:lvl1pPr>
          </a:lstStyle>
          <a:p>
            <a:r>
              <a:rPr lang="en-US" noProof="0"/>
              <a:t>Click icon to add picture</a:t>
            </a:r>
          </a:p>
        </p:txBody>
      </p:sp>
      <p:sp>
        <p:nvSpPr>
          <p:cNvPr id="31" name="Text Placeholder 26">
            <a:extLst>
              <a:ext uri="{FF2B5EF4-FFF2-40B4-BE49-F238E27FC236}">
                <a16:creationId xmlns:a16="http://schemas.microsoft.com/office/drawing/2014/main" id="{C76BA571-FE5C-F5F7-9056-20BD57DA6789}"/>
              </a:ext>
            </a:extLst>
          </p:cNvPr>
          <p:cNvSpPr>
            <a:spLocks noGrp="1"/>
          </p:cNvSpPr>
          <p:nvPr>
            <p:ph type="body" sz="quarter" idx="18"/>
          </p:nvPr>
        </p:nvSpPr>
        <p:spPr>
          <a:xfrm>
            <a:off x="3419856" y="4846546"/>
            <a:ext cx="2514600" cy="338328"/>
          </a:xfrm>
        </p:spPr>
        <p:txBody>
          <a:bodyPr/>
          <a:lstStyle>
            <a:lvl1pPr marL="0" indent="0" algn="ctr">
              <a:lnSpc>
                <a:spcPct val="100000"/>
              </a:lnSpc>
              <a:spcBef>
                <a:spcPts val="0"/>
              </a:spcBef>
              <a:buNone/>
              <a:defRPr sz="1600"/>
            </a:lvl1pPr>
          </a:lstStyle>
          <a:p>
            <a:pPr lvl="0"/>
            <a:r>
              <a:rPr lang="en-US" noProof="0"/>
              <a:t>Click to edit Master text styles</a:t>
            </a:r>
          </a:p>
        </p:txBody>
      </p:sp>
      <p:sp>
        <p:nvSpPr>
          <p:cNvPr id="32" name="Text Placeholder 24">
            <a:extLst>
              <a:ext uri="{FF2B5EF4-FFF2-40B4-BE49-F238E27FC236}">
                <a16:creationId xmlns:a16="http://schemas.microsoft.com/office/drawing/2014/main" id="{D7F9FC21-D881-DB86-4C69-C07821DCF3A7}"/>
              </a:ext>
            </a:extLst>
          </p:cNvPr>
          <p:cNvSpPr>
            <a:spLocks noGrp="1"/>
          </p:cNvSpPr>
          <p:nvPr>
            <p:ph type="body" sz="quarter" idx="19"/>
          </p:nvPr>
        </p:nvSpPr>
        <p:spPr>
          <a:xfrm>
            <a:off x="6263640" y="2193042"/>
            <a:ext cx="2514600" cy="3200400"/>
          </a:xfrm>
          <a:solidFill>
            <a:schemeClr val="accent5"/>
          </a:solidFill>
          <a:ln w="25400">
            <a:solidFill>
              <a:schemeClr val="dk1"/>
            </a:solidFill>
          </a:ln>
        </p:spPr>
        <p:txBody>
          <a:bodyPr tIns="2377440"/>
          <a:lstStyle>
            <a:lvl1pPr marL="0" indent="0" algn="ctr">
              <a:buFont typeface="Arial" panose="020B0604020202020204" pitchFamily="34" charset="0"/>
              <a:buNone/>
              <a:defRPr sz="2000">
                <a:latin typeface="+mj-lt"/>
              </a:defRPr>
            </a:lvl1pPr>
          </a:lstStyle>
          <a:p>
            <a:pPr lvl="0"/>
            <a:r>
              <a:rPr lang="en-US" noProof="0"/>
              <a:t>Click to edit Master text styles</a:t>
            </a:r>
          </a:p>
        </p:txBody>
      </p:sp>
      <p:sp>
        <p:nvSpPr>
          <p:cNvPr id="33" name="Picture Placeholder 22">
            <a:extLst>
              <a:ext uri="{FF2B5EF4-FFF2-40B4-BE49-F238E27FC236}">
                <a16:creationId xmlns:a16="http://schemas.microsoft.com/office/drawing/2014/main" id="{FE2E99DA-5661-F860-9E54-9C42590265FD}"/>
              </a:ext>
            </a:extLst>
          </p:cNvPr>
          <p:cNvSpPr>
            <a:spLocks noGrp="1"/>
          </p:cNvSpPr>
          <p:nvPr>
            <p:ph type="pic" sz="quarter" idx="20"/>
          </p:nvPr>
        </p:nvSpPr>
        <p:spPr>
          <a:xfrm>
            <a:off x="6277356" y="2193042"/>
            <a:ext cx="2487168" cy="2103120"/>
          </a:xfrm>
          <a:ln w="25400">
            <a:solidFill>
              <a:schemeClr val="tx1"/>
            </a:solidFill>
          </a:ln>
        </p:spPr>
        <p:txBody>
          <a:bodyPr anchor="ctr"/>
          <a:lstStyle>
            <a:lvl1pPr marL="0" indent="0" algn="ctr">
              <a:buNone/>
              <a:defRPr sz="1600"/>
            </a:lvl1pPr>
          </a:lstStyle>
          <a:p>
            <a:r>
              <a:rPr lang="en-US" noProof="0"/>
              <a:t>Click icon to add picture</a:t>
            </a:r>
          </a:p>
        </p:txBody>
      </p:sp>
      <p:sp>
        <p:nvSpPr>
          <p:cNvPr id="34" name="Text Placeholder 26">
            <a:extLst>
              <a:ext uri="{FF2B5EF4-FFF2-40B4-BE49-F238E27FC236}">
                <a16:creationId xmlns:a16="http://schemas.microsoft.com/office/drawing/2014/main" id="{99F1332D-1A76-8252-3A4A-73B5BE80BDA8}"/>
              </a:ext>
            </a:extLst>
          </p:cNvPr>
          <p:cNvSpPr>
            <a:spLocks noGrp="1"/>
          </p:cNvSpPr>
          <p:nvPr>
            <p:ph type="body" sz="quarter" idx="21"/>
          </p:nvPr>
        </p:nvSpPr>
        <p:spPr>
          <a:xfrm>
            <a:off x="6263640" y="4846546"/>
            <a:ext cx="2514600" cy="338328"/>
          </a:xfrm>
        </p:spPr>
        <p:txBody>
          <a:bodyPr/>
          <a:lstStyle>
            <a:lvl1pPr marL="0" indent="0" algn="ctr">
              <a:lnSpc>
                <a:spcPct val="100000"/>
              </a:lnSpc>
              <a:spcBef>
                <a:spcPts val="0"/>
              </a:spcBef>
              <a:buNone/>
              <a:defRPr sz="1600"/>
            </a:lvl1pPr>
          </a:lstStyle>
          <a:p>
            <a:pPr lvl="0"/>
            <a:r>
              <a:rPr lang="en-US" noProof="0"/>
              <a:t>Click to edit Master text styles</a:t>
            </a:r>
          </a:p>
        </p:txBody>
      </p:sp>
      <p:sp>
        <p:nvSpPr>
          <p:cNvPr id="35" name="Text Placeholder 24">
            <a:extLst>
              <a:ext uri="{FF2B5EF4-FFF2-40B4-BE49-F238E27FC236}">
                <a16:creationId xmlns:a16="http://schemas.microsoft.com/office/drawing/2014/main" id="{47253530-631C-01D6-E4D5-53EA91819AC5}"/>
              </a:ext>
            </a:extLst>
          </p:cNvPr>
          <p:cNvSpPr>
            <a:spLocks noGrp="1"/>
          </p:cNvSpPr>
          <p:nvPr>
            <p:ph type="body" sz="quarter" idx="22"/>
          </p:nvPr>
        </p:nvSpPr>
        <p:spPr>
          <a:xfrm>
            <a:off x="9107424" y="2169547"/>
            <a:ext cx="2514600" cy="3200400"/>
          </a:xfrm>
          <a:solidFill>
            <a:schemeClr val="accent5"/>
          </a:solidFill>
          <a:ln w="25400">
            <a:solidFill>
              <a:schemeClr val="dk1"/>
            </a:solidFill>
          </a:ln>
        </p:spPr>
        <p:txBody>
          <a:bodyPr tIns="2377440"/>
          <a:lstStyle>
            <a:lvl1pPr marL="0" indent="0" algn="ctr">
              <a:buFont typeface="Arial" panose="020B0604020202020204" pitchFamily="34" charset="0"/>
              <a:buNone/>
              <a:defRPr sz="2000">
                <a:latin typeface="+mj-lt"/>
              </a:defRPr>
            </a:lvl1pPr>
          </a:lstStyle>
          <a:p>
            <a:pPr lvl="0"/>
            <a:r>
              <a:rPr lang="en-US" noProof="0"/>
              <a:t>Click to edit Master text styles</a:t>
            </a:r>
          </a:p>
        </p:txBody>
      </p:sp>
      <p:sp>
        <p:nvSpPr>
          <p:cNvPr id="36" name="Picture Placeholder 22">
            <a:extLst>
              <a:ext uri="{FF2B5EF4-FFF2-40B4-BE49-F238E27FC236}">
                <a16:creationId xmlns:a16="http://schemas.microsoft.com/office/drawing/2014/main" id="{2087F48D-BCD6-2370-DFEB-3DC855770580}"/>
              </a:ext>
            </a:extLst>
          </p:cNvPr>
          <p:cNvSpPr>
            <a:spLocks noGrp="1"/>
          </p:cNvSpPr>
          <p:nvPr>
            <p:ph type="pic" sz="quarter" idx="23"/>
          </p:nvPr>
        </p:nvSpPr>
        <p:spPr>
          <a:xfrm>
            <a:off x="9121140" y="2169547"/>
            <a:ext cx="2487168" cy="2103120"/>
          </a:xfrm>
          <a:ln w="25400">
            <a:solidFill>
              <a:schemeClr val="tx1"/>
            </a:solidFill>
          </a:ln>
        </p:spPr>
        <p:txBody>
          <a:bodyPr anchor="ctr"/>
          <a:lstStyle>
            <a:lvl1pPr marL="0" indent="0" algn="ctr">
              <a:buNone/>
              <a:defRPr sz="1600"/>
            </a:lvl1pPr>
          </a:lstStyle>
          <a:p>
            <a:r>
              <a:rPr lang="en-US" noProof="0"/>
              <a:t>Click icon to add picture</a:t>
            </a:r>
          </a:p>
        </p:txBody>
      </p:sp>
      <p:sp>
        <p:nvSpPr>
          <p:cNvPr id="37" name="Text Placeholder 26">
            <a:extLst>
              <a:ext uri="{FF2B5EF4-FFF2-40B4-BE49-F238E27FC236}">
                <a16:creationId xmlns:a16="http://schemas.microsoft.com/office/drawing/2014/main" id="{2730E53E-4C0B-1C22-8754-2D69B55DF375}"/>
              </a:ext>
            </a:extLst>
          </p:cNvPr>
          <p:cNvSpPr>
            <a:spLocks noGrp="1"/>
          </p:cNvSpPr>
          <p:nvPr>
            <p:ph type="body" sz="quarter" idx="24"/>
          </p:nvPr>
        </p:nvSpPr>
        <p:spPr>
          <a:xfrm>
            <a:off x="9107424" y="4846546"/>
            <a:ext cx="2514600" cy="338328"/>
          </a:xfrm>
        </p:spPr>
        <p:txBody>
          <a:bodyPr/>
          <a:lstStyle>
            <a:lvl1pPr marL="0" indent="0" algn="ctr">
              <a:lnSpc>
                <a:spcPct val="100000"/>
              </a:lnSpc>
              <a:spcBef>
                <a:spcPts val="0"/>
              </a:spcBef>
              <a:buNone/>
              <a:defRPr sz="1600"/>
            </a:lvl1pPr>
          </a:lstStyle>
          <a:p>
            <a:pPr lvl="0"/>
            <a:r>
              <a:rPr lang="en-US" noProof="0"/>
              <a:t>Click to edit Master text styles</a:t>
            </a:r>
          </a:p>
        </p:txBody>
      </p:sp>
      <p:cxnSp>
        <p:nvCxnSpPr>
          <p:cNvPr id="47" name="Straight Connector 46">
            <a:extLst>
              <a:ext uri="{FF2B5EF4-FFF2-40B4-BE49-F238E27FC236}">
                <a16:creationId xmlns:a16="http://schemas.microsoft.com/office/drawing/2014/main" id="{78252B54-8A68-DB21-54FB-342276BCEE38}"/>
              </a:ext>
            </a:extLst>
          </p:cNvPr>
          <p:cNvCxnSpPr>
            <a:cxnSpLocks/>
          </p:cNvCxnSpPr>
          <p:nvPr userDrawn="1"/>
        </p:nvCxnSpPr>
        <p:spPr>
          <a:xfrm>
            <a:off x="0" y="6535885"/>
            <a:ext cx="838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384EF8F-B039-D242-A81B-F393B674C274}"/>
              </a:ext>
            </a:extLst>
          </p:cNvPr>
          <p:cNvCxnSpPr>
            <a:cxnSpLocks/>
          </p:cNvCxnSpPr>
          <p:nvPr userDrawn="1"/>
        </p:nvCxnSpPr>
        <p:spPr>
          <a:xfrm>
            <a:off x="1205025" y="6535885"/>
            <a:ext cx="416052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A9D6E63-D581-350F-03A0-665A80481391}"/>
              </a:ext>
            </a:extLst>
          </p:cNvPr>
          <p:cNvCxnSpPr>
            <a:cxnSpLocks/>
          </p:cNvCxnSpPr>
          <p:nvPr userDrawn="1"/>
        </p:nvCxnSpPr>
        <p:spPr>
          <a:xfrm>
            <a:off x="6802120" y="6528812"/>
            <a:ext cx="38404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A05D09F-A5CA-2745-537C-05333575CD8F}"/>
              </a:ext>
            </a:extLst>
          </p:cNvPr>
          <p:cNvCxnSpPr>
            <a:cxnSpLocks/>
          </p:cNvCxnSpPr>
          <p:nvPr userDrawn="1"/>
        </p:nvCxnSpPr>
        <p:spPr>
          <a:xfrm>
            <a:off x="11276341" y="6528816"/>
            <a:ext cx="9144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C2F2B86B-C1F2-7E0E-C065-E2B156A7F8E4}"/>
              </a:ext>
            </a:extLst>
          </p:cNvPr>
          <p:cNvSpPr>
            <a:spLocks noGrp="1"/>
          </p:cNvSpPr>
          <p:nvPr>
            <p:ph type="sldNum" sz="quarter" idx="12"/>
          </p:nvPr>
        </p:nvSpPr>
        <p:spPr/>
        <p:txBody>
          <a:bodyPr/>
          <a:lstStyle>
            <a:lvl1pPr>
              <a:defRPr>
                <a:solidFill>
                  <a:schemeClr val="bg1"/>
                </a:solidFill>
              </a:defRPr>
            </a:lvl1pPr>
          </a:lstStyle>
          <a:p>
            <a:fld id="{8D0AFDD5-844D-364D-8AEC-50CF4D36D55D}" type="slidenum">
              <a:rPr lang="en-US" noProof="0" smtClean="0"/>
              <a:pPr/>
              <a:t>‹#›</a:t>
            </a:fld>
            <a:endParaRPr lang="en-US" noProof="0"/>
          </a:p>
        </p:txBody>
      </p:sp>
      <p:sp>
        <p:nvSpPr>
          <p:cNvPr id="4" name="Footer Placeholder 3">
            <a:extLst>
              <a:ext uri="{FF2B5EF4-FFF2-40B4-BE49-F238E27FC236}">
                <a16:creationId xmlns:a16="http://schemas.microsoft.com/office/drawing/2014/main" id="{415DA4D1-2752-E7A4-2EB8-33E55361D7BE}"/>
              </a:ext>
            </a:extLst>
          </p:cNvPr>
          <p:cNvSpPr>
            <a:spLocks noGrp="1"/>
          </p:cNvSpPr>
          <p:nvPr>
            <p:ph type="ftr" sz="quarter" idx="11"/>
          </p:nvPr>
        </p:nvSpPr>
        <p:spPr/>
        <p:txBody>
          <a:bodyPr/>
          <a:lstStyle>
            <a:lvl1pPr>
              <a:defRPr>
                <a:solidFill>
                  <a:schemeClr val="bg1"/>
                </a:solidFill>
              </a:defRPr>
            </a:lvl1pPr>
          </a:lstStyle>
          <a:p>
            <a:r>
              <a:rPr lang="en-US" noProof="0"/>
              <a:t>Presentation title</a:t>
            </a:r>
          </a:p>
        </p:txBody>
      </p:sp>
      <p:sp>
        <p:nvSpPr>
          <p:cNvPr id="3" name="Date Placeholder 2">
            <a:extLst>
              <a:ext uri="{FF2B5EF4-FFF2-40B4-BE49-F238E27FC236}">
                <a16:creationId xmlns:a16="http://schemas.microsoft.com/office/drawing/2014/main" id="{0BC200B8-5151-AE1E-3DA7-04B965986211}"/>
              </a:ext>
            </a:extLst>
          </p:cNvPr>
          <p:cNvSpPr>
            <a:spLocks noGrp="1"/>
          </p:cNvSpPr>
          <p:nvPr>
            <p:ph type="dt" sz="half" idx="10"/>
          </p:nvPr>
        </p:nvSpPr>
        <p:spPr/>
        <p:txBody>
          <a:bodyPr/>
          <a:lstStyle>
            <a:lvl1pPr>
              <a:defRPr>
                <a:solidFill>
                  <a:schemeClr val="bg1"/>
                </a:solidFill>
              </a:defRPr>
            </a:lvl1pPr>
          </a:lstStyle>
          <a:p>
            <a:r>
              <a:rPr lang="en-US" noProof="0"/>
              <a:t>20XX</a:t>
            </a:r>
          </a:p>
        </p:txBody>
      </p:sp>
    </p:spTree>
    <p:extLst>
      <p:ext uri="{BB962C8B-B14F-4D97-AF65-F5344CB8AC3E}">
        <p14:creationId xmlns:p14="http://schemas.microsoft.com/office/powerpoint/2010/main" val="3939377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am x8">
    <p:bg>
      <p:bgPr>
        <a:solidFill>
          <a:schemeClr val="accent2"/>
        </a:solidFill>
        <a:effectLst/>
      </p:bgPr>
    </p:bg>
    <p:spTree>
      <p:nvGrpSpPr>
        <p:cNvPr id="1" name=""/>
        <p:cNvGrpSpPr/>
        <p:nvPr/>
      </p:nvGrpSpPr>
      <p:grpSpPr>
        <a:xfrm>
          <a:off x="0" y="0"/>
          <a:ext cx="0" cy="0"/>
          <a:chOff x="0" y="0"/>
          <a:chExt cx="0" cy="0"/>
        </a:xfrm>
      </p:grpSpPr>
      <p:sp>
        <p:nvSpPr>
          <p:cNvPr id="8" name="Google Shape;1149;p53">
            <a:extLst>
              <a:ext uri="{FF2B5EF4-FFF2-40B4-BE49-F238E27FC236}">
                <a16:creationId xmlns:a16="http://schemas.microsoft.com/office/drawing/2014/main" id="{559D8666-7371-3C57-AFFE-49810709BDDB}"/>
              </a:ext>
            </a:extLst>
          </p:cNvPr>
          <p:cNvSpPr/>
          <p:nvPr userDrawn="1"/>
        </p:nvSpPr>
        <p:spPr>
          <a:xfrm>
            <a:off x="663551" y="1967633"/>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2" name="Google Shape;1149;p53">
            <a:extLst>
              <a:ext uri="{FF2B5EF4-FFF2-40B4-BE49-F238E27FC236}">
                <a16:creationId xmlns:a16="http://schemas.microsoft.com/office/drawing/2014/main" id="{434B564B-DE03-74A6-773C-0FD4632658D1}"/>
              </a:ext>
            </a:extLst>
          </p:cNvPr>
          <p:cNvSpPr/>
          <p:nvPr userDrawn="1"/>
        </p:nvSpPr>
        <p:spPr>
          <a:xfrm>
            <a:off x="663550" y="4337851"/>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5" name="Google Shape;1149;p53">
            <a:extLst>
              <a:ext uri="{FF2B5EF4-FFF2-40B4-BE49-F238E27FC236}">
                <a16:creationId xmlns:a16="http://schemas.microsoft.com/office/drawing/2014/main" id="{A98F51D8-7768-BB9C-DEFD-FE6F101B538B}"/>
              </a:ext>
            </a:extLst>
          </p:cNvPr>
          <p:cNvSpPr/>
          <p:nvPr userDrawn="1"/>
        </p:nvSpPr>
        <p:spPr>
          <a:xfrm>
            <a:off x="3509629" y="1967633"/>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7" name="Google Shape;1149;p53">
            <a:extLst>
              <a:ext uri="{FF2B5EF4-FFF2-40B4-BE49-F238E27FC236}">
                <a16:creationId xmlns:a16="http://schemas.microsoft.com/office/drawing/2014/main" id="{824DDB7E-F583-BE45-8440-04134133EF5E}"/>
              </a:ext>
            </a:extLst>
          </p:cNvPr>
          <p:cNvSpPr/>
          <p:nvPr userDrawn="1"/>
        </p:nvSpPr>
        <p:spPr>
          <a:xfrm>
            <a:off x="3509628" y="4337851"/>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9" name="Google Shape;1149;p53">
            <a:extLst>
              <a:ext uri="{FF2B5EF4-FFF2-40B4-BE49-F238E27FC236}">
                <a16:creationId xmlns:a16="http://schemas.microsoft.com/office/drawing/2014/main" id="{3AB34327-1213-C6F7-069A-661286889411}"/>
              </a:ext>
            </a:extLst>
          </p:cNvPr>
          <p:cNvSpPr/>
          <p:nvPr userDrawn="1"/>
        </p:nvSpPr>
        <p:spPr>
          <a:xfrm>
            <a:off x="6355709" y="1965287"/>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1" name="Google Shape;1149;p53">
            <a:extLst>
              <a:ext uri="{FF2B5EF4-FFF2-40B4-BE49-F238E27FC236}">
                <a16:creationId xmlns:a16="http://schemas.microsoft.com/office/drawing/2014/main" id="{B6BF1339-971D-E8EC-9A92-C646A04A9796}"/>
              </a:ext>
            </a:extLst>
          </p:cNvPr>
          <p:cNvSpPr/>
          <p:nvPr userDrawn="1"/>
        </p:nvSpPr>
        <p:spPr>
          <a:xfrm>
            <a:off x="6355708" y="4335505"/>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4" name="Google Shape;1149;p53">
            <a:extLst>
              <a:ext uri="{FF2B5EF4-FFF2-40B4-BE49-F238E27FC236}">
                <a16:creationId xmlns:a16="http://schemas.microsoft.com/office/drawing/2014/main" id="{2C16FE32-0722-CA1D-92A1-77B7780BDE81}"/>
              </a:ext>
            </a:extLst>
          </p:cNvPr>
          <p:cNvSpPr/>
          <p:nvPr userDrawn="1"/>
        </p:nvSpPr>
        <p:spPr>
          <a:xfrm>
            <a:off x="9201787" y="1965287"/>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7" name="Google Shape;1149;p53">
            <a:extLst>
              <a:ext uri="{FF2B5EF4-FFF2-40B4-BE49-F238E27FC236}">
                <a16:creationId xmlns:a16="http://schemas.microsoft.com/office/drawing/2014/main" id="{A3D368EA-D182-9937-D248-E4051379E257}"/>
              </a:ext>
            </a:extLst>
          </p:cNvPr>
          <p:cNvSpPr/>
          <p:nvPr userDrawn="1"/>
        </p:nvSpPr>
        <p:spPr>
          <a:xfrm>
            <a:off x="9201786" y="4335505"/>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ED7FDA4E-49F9-223C-DA55-A79802EE1883}"/>
              </a:ext>
            </a:extLst>
          </p:cNvPr>
          <p:cNvSpPr>
            <a:spLocks noGrp="1"/>
          </p:cNvSpPr>
          <p:nvPr>
            <p:ph type="title"/>
          </p:nvPr>
        </p:nvSpPr>
        <p:spPr/>
        <p:txBody>
          <a:bodyPr/>
          <a:lstStyle>
            <a:lvl1pPr>
              <a:defRPr>
                <a:solidFill>
                  <a:schemeClr val="tx1"/>
                </a:solidFill>
              </a:defRPr>
            </a:lvl1pPr>
          </a:lstStyle>
          <a:p>
            <a:r>
              <a:rPr lang="en-US" noProof="0"/>
              <a:t>Click to edit Master title style</a:t>
            </a:r>
          </a:p>
        </p:txBody>
      </p:sp>
      <p:sp>
        <p:nvSpPr>
          <p:cNvPr id="25" name="Text Placeholder 24">
            <a:extLst>
              <a:ext uri="{FF2B5EF4-FFF2-40B4-BE49-F238E27FC236}">
                <a16:creationId xmlns:a16="http://schemas.microsoft.com/office/drawing/2014/main" id="{2349526F-21BB-B06B-612E-8AAA322B41DD}"/>
              </a:ext>
            </a:extLst>
          </p:cNvPr>
          <p:cNvSpPr>
            <a:spLocks noGrp="1"/>
          </p:cNvSpPr>
          <p:nvPr>
            <p:ph type="body" sz="quarter" idx="14"/>
          </p:nvPr>
        </p:nvSpPr>
        <p:spPr>
          <a:xfrm>
            <a:off x="565816" y="186537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23" name="Picture Placeholder 22">
            <a:extLst>
              <a:ext uri="{FF2B5EF4-FFF2-40B4-BE49-F238E27FC236}">
                <a16:creationId xmlns:a16="http://schemas.microsoft.com/office/drawing/2014/main" id="{99DE91A1-A01A-B800-F6EB-C013020202CF}"/>
              </a:ext>
            </a:extLst>
          </p:cNvPr>
          <p:cNvSpPr>
            <a:spLocks noGrp="1"/>
          </p:cNvSpPr>
          <p:nvPr>
            <p:ph type="pic" sz="quarter" idx="13"/>
          </p:nvPr>
        </p:nvSpPr>
        <p:spPr>
          <a:xfrm>
            <a:off x="579532" y="1874520"/>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28" name="Text Placeholder 26">
            <a:extLst>
              <a:ext uri="{FF2B5EF4-FFF2-40B4-BE49-F238E27FC236}">
                <a16:creationId xmlns:a16="http://schemas.microsoft.com/office/drawing/2014/main" id="{733EF8C8-3849-9C80-1F6E-7038D1134789}"/>
              </a:ext>
            </a:extLst>
          </p:cNvPr>
          <p:cNvSpPr>
            <a:spLocks noGrp="1"/>
          </p:cNvSpPr>
          <p:nvPr>
            <p:ph type="body" sz="quarter" idx="15"/>
          </p:nvPr>
        </p:nvSpPr>
        <p:spPr>
          <a:xfrm>
            <a:off x="580220" y="3584901"/>
            <a:ext cx="2514600" cy="274320"/>
          </a:xfrm>
        </p:spPr>
        <p:txBody>
          <a:bodyPr/>
          <a:lstStyle>
            <a:lvl1pPr marL="0" indent="0" algn="ctr">
              <a:buNone/>
              <a:defRPr sz="1200"/>
            </a:lvl1pPr>
          </a:lstStyle>
          <a:p>
            <a:pPr lvl="0"/>
            <a:r>
              <a:rPr lang="en-US" noProof="0"/>
              <a:t>Click to edit Master text styles</a:t>
            </a:r>
          </a:p>
        </p:txBody>
      </p:sp>
      <p:sp>
        <p:nvSpPr>
          <p:cNvPr id="46" name="Text Placeholder 24">
            <a:extLst>
              <a:ext uri="{FF2B5EF4-FFF2-40B4-BE49-F238E27FC236}">
                <a16:creationId xmlns:a16="http://schemas.microsoft.com/office/drawing/2014/main" id="{F27A4420-EB9D-589B-DE9E-4CFCC6B25A6E}"/>
              </a:ext>
            </a:extLst>
          </p:cNvPr>
          <p:cNvSpPr>
            <a:spLocks noGrp="1"/>
          </p:cNvSpPr>
          <p:nvPr>
            <p:ph type="body" sz="quarter" idx="25"/>
          </p:nvPr>
        </p:nvSpPr>
        <p:spPr>
          <a:xfrm>
            <a:off x="565816" y="424281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57" name="Picture Placeholder 22">
            <a:extLst>
              <a:ext uri="{FF2B5EF4-FFF2-40B4-BE49-F238E27FC236}">
                <a16:creationId xmlns:a16="http://schemas.microsoft.com/office/drawing/2014/main" id="{D76F8DA4-2C9A-48DE-DB4A-045A11601F4C}"/>
              </a:ext>
            </a:extLst>
          </p:cNvPr>
          <p:cNvSpPr>
            <a:spLocks noGrp="1"/>
          </p:cNvSpPr>
          <p:nvPr>
            <p:ph type="pic" sz="quarter" idx="36"/>
          </p:nvPr>
        </p:nvSpPr>
        <p:spPr>
          <a:xfrm>
            <a:off x="579532" y="4242816"/>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47" name="Text Placeholder 26">
            <a:extLst>
              <a:ext uri="{FF2B5EF4-FFF2-40B4-BE49-F238E27FC236}">
                <a16:creationId xmlns:a16="http://schemas.microsoft.com/office/drawing/2014/main" id="{010C7458-97A7-97A1-88E7-1D3194A7EA4C}"/>
              </a:ext>
            </a:extLst>
          </p:cNvPr>
          <p:cNvSpPr>
            <a:spLocks noGrp="1"/>
          </p:cNvSpPr>
          <p:nvPr>
            <p:ph type="body" sz="quarter" idx="26"/>
          </p:nvPr>
        </p:nvSpPr>
        <p:spPr>
          <a:xfrm>
            <a:off x="580220" y="5947269"/>
            <a:ext cx="2514600" cy="274320"/>
          </a:xfrm>
        </p:spPr>
        <p:txBody>
          <a:bodyPr/>
          <a:lstStyle>
            <a:lvl1pPr marL="0" indent="0" algn="ctr">
              <a:buNone/>
              <a:defRPr sz="1200"/>
            </a:lvl1pPr>
          </a:lstStyle>
          <a:p>
            <a:pPr lvl="0"/>
            <a:r>
              <a:rPr lang="en-US" noProof="0"/>
              <a:t>Click to edit Master text styles</a:t>
            </a:r>
          </a:p>
        </p:txBody>
      </p:sp>
      <p:sp>
        <p:nvSpPr>
          <p:cNvPr id="29" name="Text Placeholder 24">
            <a:extLst>
              <a:ext uri="{FF2B5EF4-FFF2-40B4-BE49-F238E27FC236}">
                <a16:creationId xmlns:a16="http://schemas.microsoft.com/office/drawing/2014/main" id="{32F8A8CA-E278-E129-A09C-8C4B7CCA2DE2}"/>
              </a:ext>
            </a:extLst>
          </p:cNvPr>
          <p:cNvSpPr>
            <a:spLocks noGrp="1"/>
          </p:cNvSpPr>
          <p:nvPr>
            <p:ph type="body" sz="quarter" idx="16"/>
          </p:nvPr>
        </p:nvSpPr>
        <p:spPr>
          <a:xfrm>
            <a:off x="3419856" y="186537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30" name="Picture Placeholder 22">
            <a:extLst>
              <a:ext uri="{FF2B5EF4-FFF2-40B4-BE49-F238E27FC236}">
                <a16:creationId xmlns:a16="http://schemas.microsoft.com/office/drawing/2014/main" id="{3CFBF841-C094-5FA8-63F2-F5DA37C0359A}"/>
              </a:ext>
            </a:extLst>
          </p:cNvPr>
          <p:cNvSpPr>
            <a:spLocks noGrp="1"/>
          </p:cNvSpPr>
          <p:nvPr>
            <p:ph type="pic" sz="quarter" idx="17"/>
          </p:nvPr>
        </p:nvSpPr>
        <p:spPr>
          <a:xfrm>
            <a:off x="3433572" y="1874520"/>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31" name="Text Placeholder 26">
            <a:extLst>
              <a:ext uri="{FF2B5EF4-FFF2-40B4-BE49-F238E27FC236}">
                <a16:creationId xmlns:a16="http://schemas.microsoft.com/office/drawing/2014/main" id="{C76BA571-FE5C-F5F7-9056-20BD57DA6789}"/>
              </a:ext>
            </a:extLst>
          </p:cNvPr>
          <p:cNvSpPr>
            <a:spLocks noGrp="1"/>
          </p:cNvSpPr>
          <p:nvPr>
            <p:ph type="body" sz="quarter" idx="18"/>
          </p:nvPr>
        </p:nvSpPr>
        <p:spPr>
          <a:xfrm>
            <a:off x="3419856" y="3584901"/>
            <a:ext cx="2514600" cy="274320"/>
          </a:xfrm>
        </p:spPr>
        <p:txBody>
          <a:bodyPr/>
          <a:lstStyle>
            <a:lvl1pPr marL="0" indent="0" algn="ctr">
              <a:buNone/>
              <a:defRPr sz="1200"/>
            </a:lvl1pPr>
          </a:lstStyle>
          <a:p>
            <a:pPr lvl="0"/>
            <a:r>
              <a:rPr lang="en-US" noProof="0"/>
              <a:t>Click to edit Master text styles</a:t>
            </a:r>
          </a:p>
        </p:txBody>
      </p:sp>
      <p:sp>
        <p:nvSpPr>
          <p:cNvPr id="48" name="Text Placeholder 24">
            <a:extLst>
              <a:ext uri="{FF2B5EF4-FFF2-40B4-BE49-F238E27FC236}">
                <a16:creationId xmlns:a16="http://schemas.microsoft.com/office/drawing/2014/main" id="{27F73601-DBA6-A721-D6BF-321A387810A8}"/>
              </a:ext>
            </a:extLst>
          </p:cNvPr>
          <p:cNvSpPr>
            <a:spLocks noGrp="1"/>
          </p:cNvSpPr>
          <p:nvPr>
            <p:ph type="body" sz="quarter" idx="27"/>
          </p:nvPr>
        </p:nvSpPr>
        <p:spPr>
          <a:xfrm>
            <a:off x="3419856" y="424281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49" name="Picture Placeholder 22">
            <a:extLst>
              <a:ext uri="{FF2B5EF4-FFF2-40B4-BE49-F238E27FC236}">
                <a16:creationId xmlns:a16="http://schemas.microsoft.com/office/drawing/2014/main" id="{060504F7-2F69-FC38-B09C-5DCA35CD85A9}"/>
              </a:ext>
            </a:extLst>
          </p:cNvPr>
          <p:cNvSpPr>
            <a:spLocks noGrp="1"/>
          </p:cNvSpPr>
          <p:nvPr>
            <p:ph type="pic" sz="quarter" idx="28"/>
          </p:nvPr>
        </p:nvSpPr>
        <p:spPr>
          <a:xfrm>
            <a:off x="3433572" y="4242816"/>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50" name="Text Placeholder 26">
            <a:extLst>
              <a:ext uri="{FF2B5EF4-FFF2-40B4-BE49-F238E27FC236}">
                <a16:creationId xmlns:a16="http://schemas.microsoft.com/office/drawing/2014/main" id="{3843A45B-37B6-D773-B219-9EBAD5F19532}"/>
              </a:ext>
            </a:extLst>
          </p:cNvPr>
          <p:cNvSpPr>
            <a:spLocks noGrp="1"/>
          </p:cNvSpPr>
          <p:nvPr>
            <p:ph type="body" sz="quarter" idx="29"/>
          </p:nvPr>
        </p:nvSpPr>
        <p:spPr>
          <a:xfrm>
            <a:off x="3419856" y="5947269"/>
            <a:ext cx="2514600" cy="274320"/>
          </a:xfrm>
        </p:spPr>
        <p:txBody>
          <a:bodyPr/>
          <a:lstStyle>
            <a:lvl1pPr marL="0" indent="0" algn="ctr">
              <a:buNone/>
              <a:defRPr sz="1200"/>
            </a:lvl1pPr>
          </a:lstStyle>
          <a:p>
            <a:pPr lvl="0"/>
            <a:r>
              <a:rPr lang="en-US" noProof="0"/>
              <a:t>Click to edit Master text styles</a:t>
            </a:r>
          </a:p>
        </p:txBody>
      </p:sp>
      <p:sp>
        <p:nvSpPr>
          <p:cNvPr id="32" name="Text Placeholder 24">
            <a:extLst>
              <a:ext uri="{FF2B5EF4-FFF2-40B4-BE49-F238E27FC236}">
                <a16:creationId xmlns:a16="http://schemas.microsoft.com/office/drawing/2014/main" id="{D7F9FC21-D881-DB86-4C69-C07821DCF3A7}"/>
              </a:ext>
            </a:extLst>
          </p:cNvPr>
          <p:cNvSpPr>
            <a:spLocks noGrp="1"/>
          </p:cNvSpPr>
          <p:nvPr>
            <p:ph type="body" sz="quarter" idx="19"/>
          </p:nvPr>
        </p:nvSpPr>
        <p:spPr>
          <a:xfrm>
            <a:off x="6263640" y="186537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33" name="Picture Placeholder 22">
            <a:extLst>
              <a:ext uri="{FF2B5EF4-FFF2-40B4-BE49-F238E27FC236}">
                <a16:creationId xmlns:a16="http://schemas.microsoft.com/office/drawing/2014/main" id="{FE2E99DA-5661-F860-9E54-9C42590265FD}"/>
              </a:ext>
            </a:extLst>
          </p:cNvPr>
          <p:cNvSpPr>
            <a:spLocks noGrp="1"/>
          </p:cNvSpPr>
          <p:nvPr>
            <p:ph type="pic" sz="quarter" idx="20"/>
          </p:nvPr>
        </p:nvSpPr>
        <p:spPr>
          <a:xfrm>
            <a:off x="6277356" y="1874520"/>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34" name="Text Placeholder 26">
            <a:extLst>
              <a:ext uri="{FF2B5EF4-FFF2-40B4-BE49-F238E27FC236}">
                <a16:creationId xmlns:a16="http://schemas.microsoft.com/office/drawing/2014/main" id="{99F1332D-1A76-8252-3A4A-73B5BE80BDA8}"/>
              </a:ext>
            </a:extLst>
          </p:cNvPr>
          <p:cNvSpPr>
            <a:spLocks noGrp="1"/>
          </p:cNvSpPr>
          <p:nvPr>
            <p:ph type="body" sz="quarter" idx="21"/>
          </p:nvPr>
        </p:nvSpPr>
        <p:spPr>
          <a:xfrm>
            <a:off x="6263640" y="3584901"/>
            <a:ext cx="2514600" cy="274320"/>
          </a:xfrm>
        </p:spPr>
        <p:txBody>
          <a:bodyPr/>
          <a:lstStyle>
            <a:lvl1pPr marL="0" indent="0" algn="ctr">
              <a:buNone/>
              <a:defRPr sz="1200"/>
            </a:lvl1pPr>
          </a:lstStyle>
          <a:p>
            <a:pPr lvl="0"/>
            <a:r>
              <a:rPr lang="en-US" noProof="0"/>
              <a:t>Click to edit Master text styles</a:t>
            </a:r>
          </a:p>
        </p:txBody>
      </p:sp>
      <p:sp>
        <p:nvSpPr>
          <p:cNvPr id="51" name="Text Placeholder 24">
            <a:extLst>
              <a:ext uri="{FF2B5EF4-FFF2-40B4-BE49-F238E27FC236}">
                <a16:creationId xmlns:a16="http://schemas.microsoft.com/office/drawing/2014/main" id="{E5E9A104-54F0-5100-0B27-DBD2DF206786}"/>
              </a:ext>
            </a:extLst>
          </p:cNvPr>
          <p:cNvSpPr>
            <a:spLocks noGrp="1"/>
          </p:cNvSpPr>
          <p:nvPr>
            <p:ph type="body" sz="quarter" idx="30"/>
          </p:nvPr>
        </p:nvSpPr>
        <p:spPr>
          <a:xfrm>
            <a:off x="6263640" y="424281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52" name="Picture Placeholder 22">
            <a:extLst>
              <a:ext uri="{FF2B5EF4-FFF2-40B4-BE49-F238E27FC236}">
                <a16:creationId xmlns:a16="http://schemas.microsoft.com/office/drawing/2014/main" id="{23469072-7775-90E2-6C92-C6D03C1DACB0}"/>
              </a:ext>
            </a:extLst>
          </p:cNvPr>
          <p:cNvSpPr>
            <a:spLocks noGrp="1"/>
          </p:cNvSpPr>
          <p:nvPr>
            <p:ph type="pic" sz="quarter" idx="31"/>
          </p:nvPr>
        </p:nvSpPr>
        <p:spPr>
          <a:xfrm>
            <a:off x="6277356" y="4242816"/>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53" name="Text Placeholder 26">
            <a:extLst>
              <a:ext uri="{FF2B5EF4-FFF2-40B4-BE49-F238E27FC236}">
                <a16:creationId xmlns:a16="http://schemas.microsoft.com/office/drawing/2014/main" id="{BF06B9AA-555D-874C-1198-B3ED9EBC7140}"/>
              </a:ext>
            </a:extLst>
          </p:cNvPr>
          <p:cNvSpPr>
            <a:spLocks noGrp="1"/>
          </p:cNvSpPr>
          <p:nvPr>
            <p:ph type="body" sz="quarter" idx="32"/>
          </p:nvPr>
        </p:nvSpPr>
        <p:spPr>
          <a:xfrm>
            <a:off x="6263640" y="5947269"/>
            <a:ext cx="2514600" cy="274320"/>
          </a:xfrm>
        </p:spPr>
        <p:txBody>
          <a:bodyPr/>
          <a:lstStyle>
            <a:lvl1pPr marL="0" indent="0" algn="ctr">
              <a:buNone/>
              <a:defRPr sz="1200"/>
            </a:lvl1pPr>
          </a:lstStyle>
          <a:p>
            <a:pPr lvl="0"/>
            <a:r>
              <a:rPr lang="en-US" noProof="0"/>
              <a:t>Click to edit Master text styles</a:t>
            </a:r>
          </a:p>
        </p:txBody>
      </p:sp>
      <p:sp>
        <p:nvSpPr>
          <p:cNvPr id="35" name="Text Placeholder 24">
            <a:extLst>
              <a:ext uri="{FF2B5EF4-FFF2-40B4-BE49-F238E27FC236}">
                <a16:creationId xmlns:a16="http://schemas.microsoft.com/office/drawing/2014/main" id="{47253530-631C-01D6-E4D5-53EA91819AC5}"/>
              </a:ext>
            </a:extLst>
          </p:cNvPr>
          <p:cNvSpPr>
            <a:spLocks noGrp="1"/>
          </p:cNvSpPr>
          <p:nvPr>
            <p:ph type="body" sz="quarter" idx="22"/>
          </p:nvPr>
        </p:nvSpPr>
        <p:spPr>
          <a:xfrm>
            <a:off x="9107424" y="186537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36" name="Picture Placeholder 22">
            <a:extLst>
              <a:ext uri="{FF2B5EF4-FFF2-40B4-BE49-F238E27FC236}">
                <a16:creationId xmlns:a16="http://schemas.microsoft.com/office/drawing/2014/main" id="{2087F48D-BCD6-2370-DFEB-3DC855770580}"/>
              </a:ext>
            </a:extLst>
          </p:cNvPr>
          <p:cNvSpPr>
            <a:spLocks noGrp="1"/>
          </p:cNvSpPr>
          <p:nvPr>
            <p:ph type="pic" sz="quarter" idx="23"/>
          </p:nvPr>
        </p:nvSpPr>
        <p:spPr>
          <a:xfrm>
            <a:off x="9121140" y="1874520"/>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37" name="Text Placeholder 26">
            <a:extLst>
              <a:ext uri="{FF2B5EF4-FFF2-40B4-BE49-F238E27FC236}">
                <a16:creationId xmlns:a16="http://schemas.microsoft.com/office/drawing/2014/main" id="{2730E53E-4C0B-1C22-8754-2D69B55DF375}"/>
              </a:ext>
            </a:extLst>
          </p:cNvPr>
          <p:cNvSpPr>
            <a:spLocks noGrp="1"/>
          </p:cNvSpPr>
          <p:nvPr>
            <p:ph type="body" sz="quarter" idx="24"/>
          </p:nvPr>
        </p:nvSpPr>
        <p:spPr>
          <a:xfrm>
            <a:off x="9107424" y="3584901"/>
            <a:ext cx="2514600" cy="274320"/>
          </a:xfrm>
        </p:spPr>
        <p:txBody>
          <a:bodyPr/>
          <a:lstStyle>
            <a:lvl1pPr marL="0" indent="0" algn="ctr">
              <a:buNone/>
              <a:defRPr sz="1200"/>
            </a:lvl1pPr>
          </a:lstStyle>
          <a:p>
            <a:pPr lvl="0"/>
            <a:r>
              <a:rPr lang="en-US" noProof="0"/>
              <a:t>Click to edit Master text styles</a:t>
            </a:r>
          </a:p>
        </p:txBody>
      </p:sp>
      <p:sp>
        <p:nvSpPr>
          <p:cNvPr id="54" name="Text Placeholder 24">
            <a:extLst>
              <a:ext uri="{FF2B5EF4-FFF2-40B4-BE49-F238E27FC236}">
                <a16:creationId xmlns:a16="http://schemas.microsoft.com/office/drawing/2014/main" id="{9690986C-4F11-A46D-923C-CCC08AB6CB76}"/>
              </a:ext>
            </a:extLst>
          </p:cNvPr>
          <p:cNvSpPr>
            <a:spLocks noGrp="1"/>
          </p:cNvSpPr>
          <p:nvPr>
            <p:ph type="body" sz="quarter" idx="33"/>
          </p:nvPr>
        </p:nvSpPr>
        <p:spPr>
          <a:xfrm>
            <a:off x="9107424" y="424281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55" name="Picture Placeholder 22">
            <a:extLst>
              <a:ext uri="{FF2B5EF4-FFF2-40B4-BE49-F238E27FC236}">
                <a16:creationId xmlns:a16="http://schemas.microsoft.com/office/drawing/2014/main" id="{A4293B55-9185-9732-2F46-4B62C7F1F21E}"/>
              </a:ext>
            </a:extLst>
          </p:cNvPr>
          <p:cNvSpPr>
            <a:spLocks noGrp="1"/>
          </p:cNvSpPr>
          <p:nvPr>
            <p:ph type="pic" sz="quarter" idx="34"/>
          </p:nvPr>
        </p:nvSpPr>
        <p:spPr>
          <a:xfrm>
            <a:off x="9121140" y="4242816"/>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56" name="Text Placeholder 26">
            <a:extLst>
              <a:ext uri="{FF2B5EF4-FFF2-40B4-BE49-F238E27FC236}">
                <a16:creationId xmlns:a16="http://schemas.microsoft.com/office/drawing/2014/main" id="{B8529D99-B7B2-6411-E928-9FA204E3842A}"/>
              </a:ext>
            </a:extLst>
          </p:cNvPr>
          <p:cNvSpPr>
            <a:spLocks noGrp="1"/>
          </p:cNvSpPr>
          <p:nvPr>
            <p:ph type="body" sz="quarter" idx="35"/>
          </p:nvPr>
        </p:nvSpPr>
        <p:spPr>
          <a:xfrm>
            <a:off x="9107424" y="5947269"/>
            <a:ext cx="2514600" cy="274320"/>
          </a:xfrm>
        </p:spPr>
        <p:txBody>
          <a:bodyPr/>
          <a:lstStyle>
            <a:lvl1pPr marL="0" indent="0" algn="ctr">
              <a:buNone/>
              <a:defRPr sz="1200"/>
            </a:lvl1pPr>
          </a:lstStyle>
          <a:p>
            <a:pPr lvl="0"/>
            <a:r>
              <a:rPr lang="en-US" noProof="0"/>
              <a:t>Click to edit Master text styles</a:t>
            </a:r>
          </a:p>
        </p:txBody>
      </p:sp>
    </p:spTree>
    <p:extLst>
      <p:ext uri="{BB962C8B-B14F-4D97-AF65-F5344CB8AC3E}">
        <p14:creationId xmlns:p14="http://schemas.microsoft.com/office/powerpoint/2010/main" val="222061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is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9EB71-EE42-930D-4E54-FA0F44BD2D36}"/>
              </a:ext>
            </a:extLst>
          </p:cNvPr>
          <p:cNvSpPr>
            <a:spLocks noGrp="1"/>
          </p:cNvSpPr>
          <p:nvPr>
            <p:ph type="title"/>
          </p:nvPr>
        </p:nvSpPr>
        <p:spPr>
          <a:xfrm>
            <a:off x="731520" y="1947672"/>
            <a:ext cx="3209544" cy="2862072"/>
          </a:xfrm>
        </p:spPr>
        <p:txBody>
          <a:bodyPr anchor="ctr"/>
          <a:lstStyle>
            <a:lvl1pPr algn="l">
              <a:defRPr/>
            </a:lvl1pPr>
          </a:lstStyle>
          <a:p>
            <a:r>
              <a:rPr lang="en-US" noProof="0"/>
              <a:t>Click to edit Master title style</a:t>
            </a:r>
          </a:p>
        </p:txBody>
      </p:sp>
      <p:sp>
        <p:nvSpPr>
          <p:cNvPr id="7" name="Google Shape;1247;p56">
            <a:extLst>
              <a:ext uri="{FF2B5EF4-FFF2-40B4-BE49-F238E27FC236}">
                <a16:creationId xmlns:a16="http://schemas.microsoft.com/office/drawing/2014/main" id="{1A52F175-2E39-E9BE-B4DF-67098DB248AA}"/>
              </a:ext>
            </a:extLst>
          </p:cNvPr>
          <p:cNvSpPr/>
          <p:nvPr userDrawn="1"/>
        </p:nvSpPr>
        <p:spPr>
          <a:xfrm>
            <a:off x="5607119" y="347046"/>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accent2"/>
              </a:solidFill>
              <a:latin typeface="+mj-lt"/>
              <a:ea typeface="Karla"/>
              <a:cs typeface="Karla"/>
              <a:sym typeface="Karla"/>
            </a:endParaRPr>
          </a:p>
        </p:txBody>
      </p:sp>
      <p:sp>
        <p:nvSpPr>
          <p:cNvPr id="9" name="Google Shape;1264;p56">
            <a:extLst>
              <a:ext uri="{FF2B5EF4-FFF2-40B4-BE49-F238E27FC236}">
                <a16:creationId xmlns:a16="http://schemas.microsoft.com/office/drawing/2014/main" id="{CE3B3000-733D-1995-D39A-E659E5A429CC}"/>
              </a:ext>
            </a:extLst>
          </p:cNvPr>
          <p:cNvSpPr/>
          <p:nvPr userDrawn="1"/>
        </p:nvSpPr>
        <p:spPr>
          <a:xfrm>
            <a:off x="5607119" y="1623673"/>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11" name="Google Shape;1278;p56">
            <a:extLst>
              <a:ext uri="{FF2B5EF4-FFF2-40B4-BE49-F238E27FC236}">
                <a16:creationId xmlns:a16="http://schemas.microsoft.com/office/drawing/2014/main" id="{F1BC0AB2-17DA-D97E-3052-DA48D80F7428}"/>
              </a:ext>
            </a:extLst>
          </p:cNvPr>
          <p:cNvSpPr/>
          <p:nvPr userDrawn="1"/>
        </p:nvSpPr>
        <p:spPr>
          <a:xfrm>
            <a:off x="5607119" y="2925956"/>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13" name="Google Shape;1278;p56">
            <a:extLst>
              <a:ext uri="{FF2B5EF4-FFF2-40B4-BE49-F238E27FC236}">
                <a16:creationId xmlns:a16="http://schemas.microsoft.com/office/drawing/2014/main" id="{C860490F-E3DB-3E9F-0AC6-F04949DC59C3}"/>
              </a:ext>
            </a:extLst>
          </p:cNvPr>
          <p:cNvSpPr/>
          <p:nvPr userDrawn="1"/>
        </p:nvSpPr>
        <p:spPr>
          <a:xfrm>
            <a:off x="5607120" y="4223036"/>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15" name="Google Shape;1278;p56">
            <a:extLst>
              <a:ext uri="{FF2B5EF4-FFF2-40B4-BE49-F238E27FC236}">
                <a16:creationId xmlns:a16="http://schemas.microsoft.com/office/drawing/2014/main" id="{522E5778-EA03-EFC4-08AA-ECB1C07ED56E}"/>
              </a:ext>
            </a:extLst>
          </p:cNvPr>
          <p:cNvSpPr/>
          <p:nvPr userDrawn="1"/>
        </p:nvSpPr>
        <p:spPr>
          <a:xfrm>
            <a:off x="5607120" y="5519473"/>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17" name="Google Shape;1268;p56">
            <a:extLst>
              <a:ext uri="{FF2B5EF4-FFF2-40B4-BE49-F238E27FC236}">
                <a16:creationId xmlns:a16="http://schemas.microsoft.com/office/drawing/2014/main" id="{EEA0BE49-92E1-A1A3-40E0-DDAA5511F637}"/>
              </a:ext>
            </a:extLst>
          </p:cNvPr>
          <p:cNvSpPr/>
          <p:nvPr userDrawn="1"/>
        </p:nvSpPr>
        <p:spPr>
          <a:xfrm>
            <a:off x="4348745" y="1637743"/>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9" name="Google Shape;1282;p56">
            <a:extLst>
              <a:ext uri="{FF2B5EF4-FFF2-40B4-BE49-F238E27FC236}">
                <a16:creationId xmlns:a16="http://schemas.microsoft.com/office/drawing/2014/main" id="{DF15F1EC-1D2B-FF49-7785-26BC7083A07C}"/>
              </a:ext>
            </a:extLst>
          </p:cNvPr>
          <p:cNvSpPr/>
          <p:nvPr userDrawn="1"/>
        </p:nvSpPr>
        <p:spPr>
          <a:xfrm>
            <a:off x="4348745" y="2927249"/>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1" name="Google Shape;1282;p56">
            <a:extLst>
              <a:ext uri="{FF2B5EF4-FFF2-40B4-BE49-F238E27FC236}">
                <a16:creationId xmlns:a16="http://schemas.microsoft.com/office/drawing/2014/main" id="{BE3FDD69-3D60-CF6B-97A3-7B2C1AE3100A}"/>
              </a:ext>
            </a:extLst>
          </p:cNvPr>
          <p:cNvSpPr/>
          <p:nvPr userDrawn="1"/>
        </p:nvSpPr>
        <p:spPr>
          <a:xfrm>
            <a:off x="4348745" y="4277006"/>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3" name="Google Shape;1282;p56">
            <a:extLst>
              <a:ext uri="{FF2B5EF4-FFF2-40B4-BE49-F238E27FC236}">
                <a16:creationId xmlns:a16="http://schemas.microsoft.com/office/drawing/2014/main" id="{E3BB1E5B-DA10-B332-D4B8-D551C3053C53}"/>
              </a:ext>
            </a:extLst>
          </p:cNvPr>
          <p:cNvSpPr/>
          <p:nvPr userDrawn="1"/>
        </p:nvSpPr>
        <p:spPr>
          <a:xfrm>
            <a:off x="4348745" y="5568541"/>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5" name="Google Shape;1251;p56">
            <a:extLst>
              <a:ext uri="{FF2B5EF4-FFF2-40B4-BE49-F238E27FC236}">
                <a16:creationId xmlns:a16="http://schemas.microsoft.com/office/drawing/2014/main" id="{8D887B7F-9EBA-E7B8-64CE-5EAB1DF08E19}"/>
              </a:ext>
            </a:extLst>
          </p:cNvPr>
          <p:cNvSpPr/>
          <p:nvPr userDrawn="1"/>
        </p:nvSpPr>
        <p:spPr>
          <a:xfrm>
            <a:off x="4348745" y="361116"/>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7" name="Google Shape;1248;p56">
            <a:extLst>
              <a:ext uri="{FF2B5EF4-FFF2-40B4-BE49-F238E27FC236}">
                <a16:creationId xmlns:a16="http://schemas.microsoft.com/office/drawing/2014/main" id="{5AC86C31-7E67-B4EC-1AE0-291ED77F2214}"/>
              </a:ext>
            </a:extLst>
          </p:cNvPr>
          <p:cNvSpPr/>
          <p:nvPr userDrawn="1"/>
        </p:nvSpPr>
        <p:spPr>
          <a:xfrm>
            <a:off x="5512393" y="241430"/>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29" name="Google Shape;1265;p56">
            <a:extLst>
              <a:ext uri="{FF2B5EF4-FFF2-40B4-BE49-F238E27FC236}">
                <a16:creationId xmlns:a16="http://schemas.microsoft.com/office/drawing/2014/main" id="{A7BF8E2B-5184-B584-D484-7D82C9DA6C41}"/>
              </a:ext>
            </a:extLst>
          </p:cNvPr>
          <p:cNvSpPr/>
          <p:nvPr userDrawn="1"/>
        </p:nvSpPr>
        <p:spPr>
          <a:xfrm>
            <a:off x="5512393" y="1518057"/>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31" name="Google Shape;1279;p56">
            <a:extLst>
              <a:ext uri="{FF2B5EF4-FFF2-40B4-BE49-F238E27FC236}">
                <a16:creationId xmlns:a16="http://schemas.microsoft.com/office/drawing/2014/main" id="{9E808B73-94D7-57E7-3837-3DA718162E5B}"/>
              </a:ext>
            </a:extLst>
          </p:cNvPr>
          <p:cNvSpPr/>
          <p:nvPr userDrawn="1"/>
        </p:nvSpPr>
        <p:spPr>
          <a:xfrm>
            <a:off x="5512393" y="2807563"/>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33" name="Google Shape;1279;p56">
            <a:extLst>
              <a:ext uri="{FF2B5EF4-FFF2-40B4-BE49-F238E27FC236}">
                <a16:creationId xmlns:a16="http://schemas.microsoft.com/office/drawing/2014/main" id="{F340E0DF-98FD-EA55-7B4B-8E58FC5CFCDA}"/>
              </a:ext>
            </a:extLst>
          </p:cNvPr>
          <p:cNvSpPr/>
          <p:nvPr userDrawn="1"/>
        </p:nvSpPr>
        <p:spPr>
          <a:xfrm>
            <a:off x="5512394" y="4117420"/>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35" name="Google Shape;1279;p56">
            <a:extLst>
              <a:ext uri="{FF2B5EF4-FFF2-40B4-BE49-F238E27FC236}">
                <a16:creationId xmlns:a16="http://schemas.microsoft.com/office/drawing/2014/main" id="{1F52D7F5-AD34-C5B1-EEA2-F711AD3A8C3F}"/>
              </a:ext>
            </a:extLst>
          </p:cNvPr>
          <p:cNvSpPr/>
          <p:nvPr userDrawn="1"/>
        </p:nvSpPr>
        <p:spPr>
          <a:xfrm>
            <a:off x="5512394" y="5413857"/>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37" name="Google Shape;1251;p56">
            <a:extLst>
              <a:ext uri="{FF2B5EF4-FFF2-40B4-BE49-F238E27FC236}">
                <a16:creationId xmlns:a16="http://schemas.microsoft.com/office/drawing/2014/main" id="{A4889AFC-C17E-6AF6-25D9-F977ACD04A9D}"/>
              </a:ext>
            </a:extLst>
          </p:cNvPr>
          <p:cNvSpPr/>
          <p:nvPr userDrawn="1"/>
        </p:nvSpPr>
        <p:spPr>
          <a:xfrm>
            <a:off x="4290632" y="303003"/>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39" name="Google Shape;1268;p56">
            <a:extLst>
              <a:ext uri="{FF2B5EF4-FFF2-40B4-BE49-F238E27FC236}">
                <a16:creationId xmlns:a16="http://schemas.microsoft.com/office/drawing/2014/main" id="{5E0F6889-9671-EA56-B88B-DBA6C149062C}"/>
              </a:ext>
            </a:extLst>
          </p:cNvPr>
          <p:cNvSpPr/>
          <p:nvPr userDrawn="1"/>
        </p:nvSpPr>
        <p:spPr>
          <a:xfrm>
            <a:off x="4290632" y="1579630"/>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41" name="Google Shape;1282;p56">
            <a:extLst>
              <a:ext uri="{FF2B5EF4-FFF2-40B4-BE49-F238E27FC236}">
                <a16:creationId xmlns:a16="http://schemas.microsoft.com/office/drawing/2014/main" id="{44CB8F8B-1D14-EA9D-117E-79BB0DB776E9}"/>
              </a:ext>
            </a:extLst>
          </p:cNvPr>
          <p:cNvSpPr/>
          <p:nvPr userDrawn="1"/>
        </p:nvSpPr>
        <p:spPr>
          <a:xfrm>
            <a:off x="4290632" y="2869136"/>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43" name="Google Shape;1282;p56">
            <a:extLst>
              <a:ext uri="{FF2B5EF4-FFF2-40B4-BE49-F238E27FC236}">
                <a16:creationId xmlns:a16="http://schemas.microsoft.com/office/drawing/2014/main" id="{9D8D9DEA-F6DA-EFDC-5DDF-946728969392}"/>
              </a:ext>
            </a:extLst>
          </p:cNvPr>
          <p:cNvSpPr/>
          <p:nvPr userDrawn="1"/>
        </p:nvSpPr>
        <p:spPr>
          <a:xfrm>
            <a:off x="4290632" y="4217824"/>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45" name="Google Shape;1282;p56">
            <a:extLst>
              <a:ext uri="{FF2B5EF4-FFF2-40B4-BE49-F238E27FC236}">
                <a16:creationId xmlns:a16="http://schemas.microsoft.com/office/drawing/2014/main" id="{5B83F600-A2A8-FC3E-235C-F63589027CEC}"/>
              </a:ext>
            </a:extLst>
          </p:cNvPr>
          <p:cNvSpPr/>
          <p:nvPr userDrawn="1"/>
        </p:nvSpPr>
        <p:spPr>
          <a:xfrm>
            <a:off x="4290632" y="5510428"/>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47" name="Picture Placeholder 46">
            <a:extLst>
              <a:ext uri="{FF2B5EF4-FFF2-40B4-BE49-F238E27FC236}">
                <a16:creationId xmlns:a16="http://schemas.microsoft.com/office/drawing/2014/main" id="{3B37AA0A-CC3F-643E-4CA3-94EE9D0B955A}"/>
              </a:ext>
            </a:extLst>
          </p:cNvPr>
          <p:cNvSpPr>
            <a:spLocks noGrp="1"/>
          </p:cNvSpPr>
          <p:nvPr>
            <p:ph type="pic" sz="quarter" idx="10"/>
          </p:nvPr>
        </p:nvSpPr>
        <p:spPr>
          <a:xfrm>
            <a:off x="4455524" y="467895"/>
            <a:ext cx="640080" cy="640080"/>
          </a:xfrm>
        </p:spPr>
        <p:txBody>
          <a:bodyPr anchor="ctr"/>
          <a:lstStyle>
            <a:lvl1pPr marL="0" indent="0" algn="ctr">
              <a:buNone/>
              <a:defRPr sz="900"/>
            </a:lvl1pPr>
          </a:lstStyle>
          <a:p>
            <a:r>
              <a:rPr lang="en-US" noProof="0"/>
              <a:t>Click icon to add picture</a:t>
            </a:r>
          </a:p>
        </p:txBody>
      </p:sp>
      <p:sp>
        <p:nvSpPr>
          <p:cNvPr id="53" name="Text Placeholder 52">
            <a:extLst>
              <a:ext uri="{FF2B5EF4-FFF2-40B4-BE49-F238E27FC236}">
                <a16:creationId xmlns:a16="http://schemas.microsoft.com/office/drawing/2014/main" id="{04148F56-845C-40C8-5EFE-44B32FB55764}"/>
              </a:ext>
            </a:extLst>
          </p:cNvPr>
          <p:cNvSpPr>
            <a:spLocks noGrp="1"/>
          </p:cNvSpPr>
          <p:nvPr>
            <p:ph type="body" sz="quarter" idx="15"/>
          </p:nvPr>
        </p:nvSpPr>
        <p:spPr>
          <a:xfrm>
            <a:off x="5769864" y="457200"/>
            <a:ext cx="3840480" cy="338328"/>
          </a:xfrm>
        </p:spPr>
        <p:txBody>
          <a:bodyPr/>
          <a:lstStyle>
            <a:lvl1pPr marL="0" indent="0">
              <a:buNone/>
              <a:defRPr sz="2000">
                <a:latin typeface="+mj-lt"/>
              </a:defRPr>
            </a:lvl1pPr>
          </a:lstStyle>
          <a:p>
            <a:pPr lvl="0"/>
            <a:r>
              <a:rPr lang="en-US" noProof="0"/>
              <a:t>Click to edit Master text styles</a:t>
            </a:r>
          </a:p>
        </p:txBody>
      </p:sp>
      <p:sp>
        <p:nvSpPr>
          <p:cNvPr id="58" name="Text Placeholder 52">
            <a:extLst>
              <a:ext uri="{FF2B5EF4-FFF2-40B4-BE49-F238E27FC236}">
                <a16:creationId xmlns:a16="http://schemas.microsoft.com/office/drawing/2014/main" id="{6FAEB77B-C9AE-5EC8-3043-2C6C91015EF2}"/>
              </a:ext>
            </a:extLst>
          </p:cNvPr>
          <p:cNvSpPr>
            <a:spLocks noGrp="1"/>
          </p:cNvSpPr>
          <p:nvPr>
            <p:ph type="body" sz="quarter" idx="20"/>
          </p:nvPr>
        </p:nvSpPr>
        <p:spPr>
          <a:xfrm>
            <a:off x="5769864" y="780642"/>
            <a:ext cx="5029200" cy="338328"/>
          </a:xfrm>
        </p:spPr>
        <p:txBody>
          <a:bodyPr/>
          <a:lstStyle>
            <a:lvl1pPr marL="0" indent="0">
              <a:buNone/>
              <a:defRPr sz="1600">
                <a:latin typeface="+mn-lt"/>
              </a:defRPr>
            </a:lvl1pPr>
          </a:lstStyle>
          <a:p>
            <a:pPr lvl="0"/>
            <a:r>
              <a:rPr lang="en-US" noProof="0"/>
              <a:t>Click to edit Master text styles</a:t>
            </a:r>
          </a:p>
        </p:txBody>
      </p:sp>
      <p:sp>
        <p:nvSpPr>
          <p:cNvPr id="48" name="Picture Placeholder 46">
            <a:extLst>
              <a:ext uri="{FF2B5EF4-FFF2-40B4-BE49-F238E27FC236}">
                <a16:creationId xmlns:a16="http://schemas.microsoft.com/office/drawing/2014/main" id="{EA6CA3D6-A486-C220-D150-162068803F01}"/>
              </a:ext>
            </a:extLst>
          </p:cNvPr>
          <p:cNvSpPr>
            <a:spLocks noGrp="1"/>
          </p:cNvSpPr>
          <p:nvPr>
            <p:ph type="pic" sz="quarter" idx="11"/>
          </p:nvPr>
        </p:nvSpPr>
        <p:spPr>
          <a:xfrm>
            <a:off x="4455524" y="1744522"/>
            <a:ext cx="640080" cy="640080"/>
          </a:xfrm>
        </p:spPr>
        <p:txBody>
          <a:bodyPr anchor="ctr"/>
          <a:lstStyle>
            <a:lvl1pPr marL="0" indent="0" algn="ctr">
              <a:buNone/>
              <a:defRPr sz="900"/>
            </a:lvl1pPr>
          </a:lstStyle>
          <a:p>
            <a:r>
              <a:rPr lang="en-US" noProof="0"/>
              <a:t>Click icon to add picture</a:t>
            </a:r>
          </a:p>
        </p:txBody>
      </p:sp>
      <p:sp>
        <p:nvSpPr>
          <p:cNvPr id="54" name="Text Placeholder 52">
            <a:extLst>
              <a:ext uri="{FF2B5EF4-FFF2-40B4-BE49-F238E27FC236}">
                <a16:creationId xmlns:a16="http://schemas.microsoft.com/office/drawing/2014/main" id="{B70CC111-C404-5983-7E1A-758C72DA2151}"/>
              </a:ext>
            </a:extLst>
          </p:cNvPr>
          <p:cNvSpPr>
            <a:spLocks noGrp="1"/>
          </p:cNvSpPr>
          <p:nvPr>
            <p:ph type="body" sz="quarter" idx="16"/>
          </p:nvPr>
        </p:nvSpPr>
        <p:spPr>
          <a:xfrm>
            <a:off x="5769864" y="1746504"/>
            <a:ext cx="3840480" cy="338328"/>
          </a:xfrm>
        </p:spPr>
        <p:txBody>
          <a:bodyPr/>
          <a:lstStyle>
            <a:lvl1pPr marL="0" indent="0">
              <a:buNone/>
              <a:defRPr sz="2000">
                <a:latin typeface="+mj-lt"/>
              </a:defRPr>
            </a:lvl1pPr>
          </a:lstStyle>
          <a:p>
            <a:pPr lvl="0"/>
            <a:r>
              <a:rPr lang="en-US" noProof="0"/>
              <a:t>Click to edit Master text styles</a:t>
            </a:r>
          </a:p>
        </p:txBody>
      </p:sp>
      <p:sp>
        <p:nvSpPr>
          <p:cNvPr id="59" name="Text Placeholder 52">
            <a:extLst>
              <a:ext uri="{FF2B5EF4-FFF2-40B4-BE49-F238E27FC236}">
                <a16:creationId xmlns:a16="http://schemas.microsoft.com/office/drawing/2014/main" id="{0FACAEC0-F5EF-8921-74B5-2C775EC42E63}"/>
              </a:ext>
            </a:extLst>
          </p:cNvPr>
          <p:cNvSpPr>
            <a:spLocks noGrp="1"/>
          </p:cNvSpPr>
          <p:nvPr>
            <p:ph type="body" sz="quarter" idx="21"/>
          </p:nvPr>
        </p:nvSpPr>
        <p:spPr>
          <a:xfrm>
            <a:off x="5769864" y="2069946"/>
            <a:ext cx="5029200" cy="338328"/>
          </a:xfrm>
        </p:spPr>
        <p:txBody>
          <a:bodyPr/>
          <a:lstStyle>
            <a:lvl1pPr marL="0" indent="0">
              <a:buNone/>
              <a:defRPr sz="1600">
                <a:latin typeface="+mn-lt"/>
              </a:defRPr>
            </a:lvl1pPr>
          </a:lstStyle>
          <a:p>
            <a:pPr lvl="0"/>
            <a:r>
              <a:rPr lang="en-US" noProof="0"/>
              <a:t>Click to edit Master text styles</a:t>
            </a:r>
          </a:p>
        </p:txBody>
      </p:sp>
      <p:sp>
        <p:nvSpPr>
          <p:cNvPr id="49" name="Picture Placeholder 46">
            <a:extLst>
              <a:ext uri="{FF2B5EF4-FFF2-40B4-BE49-F238E27FC236}">
                <a16:creationId xmlns:a16="http://schemas.microsoft.com/office/drawing/2014/main" id="{D85BED76-EF8A-3369-FA46-11513F2D2231}"/>
              </a:ext>
            </a:extLst>
          </p:cNvPr>
          <p:cNvSpPr>
            <a:spLocks noGrp="1"/>
          </p:cNvSpPr>
          <p:nvPr>
            <p:ph type="pic" sz="quarter" idx="12"/>
          </p:nvPr>
        </p:nvSpPr>
        <p:spPr>
          <a:xfrm>
            <a:off x="4455524" y="3034028"/>
            <a:ext cx="640080" cy="640080"/>
          </a:xfrm>
        </p:spPr>
        <p:txBody>
          <a:bodyPr anchor="ctr"/>
          <a:lstStyle>
            <a:lvl1pPr marL="0" indent="0" algn="ctr">
              <a:buNone/>
              <a:defRPr sz="900"/>
            </a:lvl1pPr>
          </a:lstStyle>
          <a:p>
            <a:r>
              <a:rPr lang="en-US" noProof="0"/>
              <a:t>Click icon to add picture</a:t>
            </a:r>
          </a:p>
        </p:txBody>
      </p:sp>
      <p:sp>
        <p:nvSpPr>
          <p:cNvPr id="55" name="Text Placeholder 52">
            <a:extLst>
              <a:ext uri="{FF2B5EF4-FFF2-40B4-BE49-F238E27FC236}">
                <a16:creationId xmlns:a16="http://schemas.microsoft.com/office/drawing/2014/main" id="{3A752FC9-DE9C-9701-E24E-6F1AC075B16E}"/>
              </a:ext>
            </a:extLst>
          </p:cNvPr>
          <p:cNvSpPr>
            <a:spLocks noGrp="1"/>
          </p:cNvSpPr>
          <p:nvPr>
            <p:ph type="body" sz="quarter" idx="17"/>
          </p:nvPr>
        </p:nvSpPr>
        <p:spPr>
          <a:xfrm>
            <a:off x="5769864" y="3035808"/>
            <a:ext cx="3840480" cy="338328"/>
          </a:xfrm>
        </p:spPr>
        <p:txBody>
          <a:bodyPr/>
          <a:lstStyle>
            <a:lvl1pPr marL="0" indent="0">
              <a:buNone/>
              <a:defRPr sz="2000">
                <a:latin typeface="+mj-lt"/>
              </a:defRPr>
            </a:lvl1pPr>
          </a:lstStyle>
          <a:p>
            <a:pPr lvl="0"/>
            <a:r>
              <a:rPr lang="en-US" noProof="0"/>
              <a:t>Click to edit Master text styles</a:t>
            </a:r>
          </a:p>
        </p:txBody>
      </p:sp>
      <p:sp>
        <p:nvSpPr>
          <p:cNvPr id="60" name="Text Placeholder 52">
            <a:extLst>
              <a:ext uri="{FF2B5EF4-FFF2-40B4-BE49-F238E27FC236}">
                <a16:creationId xmlns:a16="http://schemas.microsoft.com/office/drawing/2014/main" id="{5CA64FAC-BAC1-519A-1252-ED8A726B6313}"/>
              </a:ext>
            </a:extLst>
          </p:cNvPr>
          <p:cNvSpPr>
            <a:spLocks noGrp="1"/>
          </p:cNvSpPr>
          <p:nvPr>
            <p:ph type="body" sz="quarter" idx="22"/>
          </p:nvPr>
        </p:nvSpPr>
        <p:spPr>
          <a:xfrm>
            <a:off x="5769864" y="3359250"/>
            <a:ext cx="5029200" cy="338328"/>
          </a:xfrm>
        </p:spPr>
        <p:txBody>
          <a:bodyPr/>
          <a:lstStyle>
            <a:lvl1pPr marL="0" indent="0">
              <a:buNone/>
              <a:defRPr sz="1600">
                <a:latin typeface="+mn-lt"/>
              </a:defRPr>
            </a:lvl1pPr>
          </a:lstStyle>
          <a:p>
            <a:pPr lvl="0"/>
            <a:r>
              <a:rPr lang="en-US" noProof="0"/>
              <a:t>Click to edit Master text styles</a:t>
            </a:r>
          </a:p>
        </p:txBody>
      </p:sp>
      <p:sp>
        <p:nvSpPr>
          <p:cNvPr id="50" name="Picture Placeholder 46">
            <a:extLst>
              <a:ext uri="{FF2B5EF4-FFF2-40B4-BE49-F238E27FC236}">
                <a16:creationId xmlns:a16="http://schemas.microsoft.com/office/drawing/2014/main" id="{5FF1804E-BBAF-5060-07A3-705BCCF0D7C5}"/>
              </a:ext>
            </a:extLst>
          </p:cNvPr>
          <p:cNvSpPr>
            <a:spLocks noGrp="1"/>
          </p:cNvSpPr>
          <p:nvPr>
            <p:ph type="pic" sz="quarter" idx="13"/>
          </p:nvPr>
        </p:nvSpPr>
        <p:spPr>
          <a:xfrm>
            <a:off x="4455524" y="4382716"/>
            <a:ext cx="640080" cy="640080"/>
          </a:xfrm>
        </p:spPr>
        <p:txBody>
          <a:bodyPr anchor="ctr"/>
          <a:lstStyle>
            <a:lvl1pPr marL="0" indent="0" algn="ctr">
              <a:buNone/>
              <a:defRPr sz="900"/>
            </a:lvl1pPr>
          </a:lstStyle>
          <a:p>
            <a:r>
              <a:rPr lang="en-US" noProof="0"/>
              <a:t>Click icon to add picture</a:t>
            </a:r>
          </a:p>
        </p:txBody>
      </p:sp>
      <p:sp>
        <p:nvSpPr>
          <p:cNvPr id="56" name="Text Placeholder 52">
            <a:extLst>
              <a:ext uri="{FF2B5EF4-FFF2-40B4-BE49-F238E27FC236}">
                <a16:creationId xmlns:a16="http://schemas.microsoft.com/office/drawing/2014/main" id="{D03AC44E-421F-94EE-DC26-D4F6FB1D5444}"/>
              </a:ext>
            </a:extLst>
          </p:cNvPr>
          <p:cNvSpPr>
            <a:spLocks noGrp="1"/>
          </p:cNvSpPr>
          <p:nvPr>
            <p:ph type="body" sz="quarter" idx="18"/>
          </p:nvPr>
        </p:nvSpPr>
        <p:spPr>
          <a:xfrm>
            <a:off x="5769864" y="4325112"/>
            <a:ext cx="3840480" cy="338328"/>
          </a:xfrm>
        </p:spPr>
        <p:txBody>
          <a:bodyPr/>
          <a:lstStyle>
            <a:lvl1pPr marL="0" indent="0">
              <a:buNone/>
              <a:defRPr sz="2000">
                <a:latin typeface="+mj-lt"/>
              </a:defRPr>
            </a:lvl1pPr>
          </a:lstStyle>
          <a:p>
            <a:pPr lvl="0"/>
            <a:r>
              <a:rPr lang="en-US" noProof="0"/>
              <a:t>Click to edit Master text styles</a:t>
            </a:r>
          </a:p>
        </p:txBody>
      </p:sp>
      <p:sp>
        <p:nvSpPr>
          <p:cNvPr id="61" name="Text Placeholder 52">
            <a:extLst>
              <a:ext uri="{FF2B5EF4-FFF2-40B4-BE49-F238E27FC236}">
                <a16:creationId xmlns:a16="http://schemas.microsoft.com/office/drawing/2014/main" id="{4806989D-2A9A-5590-1EF7-9BF0E1F4C43D}"/>
              </a:ext>
            </a:extLst>
          </p:cNvPr>
          <p:cNvSpPr>
            <a:spLocks noGrp="1"/>
          </p:cNvSpPr>
          <p:nvPr>
            <p:ph type="body" sz="quarter" idx="23"/>
          </p:nvPr>
        </p:nvSpPr>
        <p:spPr>
          <a:xfrm>
            <a:off x="5769864" y="4648554"/>
            <a:ext cx="5029200" cy="338328"/>
          </a:xfrm>
        </p:spPr>
        <p:txBody>
          <a:bodyPr/>
          <a:lstStyle>
            <a:lvl1pPr marL="0" indent="0">
              <a:buNone/>
              <a:defRPr sz="1600">
                <a:latin typeface="+mn-lt"/>
              </a:defRPr>
            </a:lvl1pPr>
          </a:lstStyle>
          <a:p>
            <a:pPr lvl="0"/>
            <a:r>
              <a:rPr lang="en-US" noProof="0"/>
              <a:t>Click to edit Master text styles</a:t>
            </a:r>
          </a:p>
        </p:txBody>
      </p:sp>
      <p:sp>
        <p:nvSpPr>
          <p:cNvPr id="51" name="Picture Placeholder 46">
            <a:extLst>
              <a:ext uri="{FF2B5EF4-FFF2-40B4-BE49-F238E27FC236}">
                <a16:creationId xmlns:a16="http://schemas.microsoft.com/office/drawing/2014/main" id="{C28AAD1A-4269-0A5C-7418-7DFC69060C90}"/>
              </a:ext>
            </a:extLst>
          </p:cNvPr>
          <p:cNvSpPr>
            <a:spLocks noGrp="1"/>
          </p:cNvSpPr>
          <p:nvPr>
            <p:ph type="pic" sz="quarter" idx="14"/>
          </p:nvPr>
        </p:nvSpPr>
        <p:spPr>
          <a:xfrm>
            <a:off x="4455524" y="5675320"/>
            <a:ext cx="640080" cy="640080"/>
          </a:xfrm>
        </p:spPr>
        <p:txBody>
          <a:bodyPr anchor="ctr"/>
          <a:lstStyle>
            <a:lvl1pPr marL="0" indent="0" algn="ctr">
              <a:buNone/>
              <a:defRPr sz="900"/>
            </a:lvl1pPr>
          </a:lstStyle>
          <a:p>
            <a:r>
              <a:rPr lang="en-US" noProof="0"/>
              <a:t>Click icon to add picture</a:t>
            </a:r>
          </a:p>
        </p:txBody>
      </p:sp>
      <p:sp>
        <p:nvSpPr>
          <p:cNvPr id="57" name="Text Placeholder 52">
            <a:extLst>
              <a:ext uri="{FF2B5EF4-FFF2-40B4-BE49-F238E27FC236}">
                <a16:creationId xmlns:a16="http://schemas.microsoft.com/office/drawing/2014/main" id="{650C0EB3-5783-DC1F-09A3-02DFAA316429}"/>
              </a:ext>
            </a:extLst>
          </p:cNvPr>
          <p:cNvSpPr>
            <a:spLocks noGrp="1"/>
          </p:cNvSpPr>
          <p:nvPr>
            <p:ph type="body" sz="quarter" idx="19"/>
          </p:nvPr>
        </p:nvSpPr>
        <p:spPr>
          <a:xfrm>
            <a:off x="5769864" y="5614416"/>
            <a:ext cx="3840480" cy="338328"/>
          </a:xfrm>
        </p:spPr>
        <p:txBody>
          <a:bodyPr/>
          <a:lstStyle>
            <a:lvl1pPr marL="0" indent="0">
              <a:buNone/>
              <a:defRPr sz="2000">
                <a:latin typeface="+mj-lt"/>
              </a:defRPr>
            </a:lvl1pPr>
          </a:lstStyle>
          <a:p>
            <a:pPr lvl="0"/>
            <a:r>
              <a:rPr lang="en-US" noProof="0"/>
              <a:t>Click to edit Master text styles</a:t>
            </a:r>
          </a:p>
        </p:txBody>
      </p:sp>
      <p:sp>
        <p:nvSpPr>
          <p:cNvPr id="62" name="Text Placeholder 52">
            <a:extLst>
              <a:ext uri="{FF2B5EF4-FFF2-40B4-BE49-F238E27FC236}">
                <a16:creationId xmlns:a16="http://schemas.microsoft.com/office/drawing/2014/main" id="{94850C9F-BD14-9481-E7F6-526639251EB9}"/>
              </a:ext>
            </a:extLst>
          </p:cNvPr>
          <p:cNvSpPr>
            <a:spLocks noGrp="1"/>
          </p:cNvSpPr>
          <p:nvPr>
            <p:ph type="body" sz="quarter" idx="24"/>
          </p:nvPr>
        </p:nvSpPr>
        <p:spPr>
          <a:xfrm>
            <a:off x="5769864" y="5937858"/>
            <a:ext cx="5029200" cy="338328"/>
          </a:xfrm>
        </p:spPr>
        <p:txBody>
          <a:bodyPr/>
          <a:lstStyle>
            <a:lvl1pPr marL="0" indent="0">
              <a:buNone/>
              <a:defRPr sz="1600">
                <a:latin typeface="+mn-lt"/>
              </a:defRPr>
            </a:lvl1pPr>
          </a:lstStyle>
          <a:p>
            <a:pPr lvl="0"/>
            <a:r>
              <a:rPr lang="en-US" noProof="0"/>
              <a:t>Click to edit Master text styles</a:t>
            </a:r>
          </a:p>
        </p:txBody>
      </p:sp>
    </p:spTree>
    <p:extLst>
      <p:ext uri="{BB962C8B-B14F-4D97-AF65-F5344CB8AC3E}">
        <p14:creationId xmlns:p14="http://schemas.microsoft.com/office/powerpoint/2010/main" val="1274941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94A45C-8F79-9A61-77E8-09BC4E628377}"/>
              </a:ext>
            </a:extLst>
          </p:cNvPr>
          <p:cNvSpPr>
            <a:spLocks noGrp="1"/>
          </p:cNvSpPr>
          <p:nvPr>
            <p:ph type="title"/>
          </p:nvPr>
        </p:nvSpPr>
        <p:spPr>
          <a:xfrm>
            <a:off x="1139952" y="512064"/>
            <a:ext cx="9912096" cy="1014984"/>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8646656E-6C21-DB29-00F0-0CC844DE3713}"/>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A7742D6-DB37-81C8-6BDD-5C9150A7DF6C}"/>
              </a:ext>
            </a:extLst>
          </p:cNvPr>
          <p:cNvSpPr>
            <a:spLocks noGrp="1"/>
          </p:cNvSpPr>
          <p:nvPr>
            <p:ph type="dt" sz="half" idx="2"/>
          </p:nvPr>
        </p:nvSpPr>
        <p:spPr>
          <a:xfrm>
            <a:off x="10629145" y="6400904"/>
            <a:ext cx="640080" cy="246888"/>
          </a:xfrm>
          <a:prstGeom prst="rect">
            <a:avLst/>
          </a:prstGeom>
        </p:spPr>
        <p:txBody>
          <a:bodyPr vert="horz" lIns="0" tIns="45720" rIns="0" bIns="45720" rtlCol="0" anchor="ctr">
            <a:noAutofit/>
          </a:bodyPr>
          <a:lstStyle>
            <a:lvl1pPr algn="ctr">
              <a:defRPr sz="1000">
                <a:solidFill>
                  <a:schemeClr val="tx1"/>
                </a:solidFill>
                <a:latin typeface="+mj-lt"/>
              </a:defRPr>
            </a:lvl1pPr>
          </a:lstStyle>
          <a:p>
            <a:r>
              <a:rPr lang="en-US" dirty="0"/>
              <a:t>20XX</a:t>
            </a:r>
          </a:p>
        </p:txBody>
      </p:sp>
      <p:sp>
        <p:nvSpPr>
          <p:cNvPr id="5" name="Footer Placeholder 4">
            <a:extLst>
              <a:ext uri="{FF2B5EF4-FFF2-40B4-BE49-F238E27FC236}">
                <a16:creationId xmlns:a16="http://schemas.microsoft.com/office/drawing/2014/main" id="{E694DB44-E775-B332-D1F0-40DB3A5FA3A3}"/>
              </a:ext>
            </a:extLst>
          </p:cNvPr>
          <p:cNvSpPr>
            <a:spLocks noGrp="1"/>
          </p:cNvSpPr>
          <p:nvPr>
            <p:ph type="ftr" sz="quarter" idx="3"/>
          </p:nvPr>
        </p:nvSpPr>
        <p:spPr>
          <a:xfrm>
            <a:off x="5364480" y="6400904"/>
            <a:ext cx="1463040" cy="246888"/>
          </a:xfrm>
          <a:prstGeom prst="rect">
            <a:avLst/>
          </a:prstGeom>
        </p:spPr>
        <p:txBody>
          <a:bodyPr vert="horz" lIns="0" tIns="45720" rIns="0" bIns="45720" rtlCol="0" anchor="ctr">
            <a:noAutofit/>
          </a:bodyPr>
          <a:lstStyle>
            <a:lvl1pPr algn="ctr">
              <a:defRPr sz="1000">
                <a:solidFill>
                  <a:schemeClr val="tx1"/>
                </a:solidFill>
                <a:latin typeface="+mj-lt"/>
              </a:defRPr>
            </a:lvl1pPr>
          </a:lstStyle>
          <a:p>
            <a:r>
              <a:rPr lang="en-US" dirty="0"/>
              <a:t>Presentation title</a:t>
            </a:r>
          </a:p>
        </p:txBody>
      </p:sp>
      <p:sp>
        <p:nvSpPr>
          <p:cNvPr id="6" name="Slide Number Placeholder 5">
            <a:extLst>
              <a:ext uri="{FF2B5EF4-FFF2-40B4-BE49-F238E27FC236}">
                <a16:creationId xmlns:a16="http://schemas.microsoft.com/office/drawing/2014/main" id="{C39C1C4E-47DA-0CDC-75C8-42E9F1EBDE07}"/>
              </a:ext>
            </a:extLst>
          </p:cNvPr>
          <p:cNvSpPr>
            <a:spLocks noGrp="1"/>
          </p:cNvSpPr>
          <p:nvPr>
            <p:ph type="sldNum" sz="quarter" idx="4"/>
          </p:nvPr>
        </p:nvSpPr>
        <p:spPr>
          <a:xfrm>
            <a:off x="838200" y="6400904"/>
            <a:ext cx="365760" cy="246888"/>
          </a:xfrm>
          <a:prstGeom prst="rect">
            <a:avLst/>
          </a:prstGeom>
        </p:spPr>
        <p:txBody>
          <a:bodyPr vert="horz" lIns="0" tIns="45720" rIns="0" bIns="45720" rtlCol="0" anchor="ctr">
            <a:noAutofit/>
          </a:bodyPr>
          <a:lstStyle>
            <a:lvl1pPr algn="ctr">
              <a:defRPr sz="1000">
                <a:solidFill>
                  <a:schemeClr val="tx1"/>
                </a:solidFill>
                <a:latin typeface="+mj-lt"/>
              </a:defRPr>
            </a:lvl1pPr>
          </a:lstStyle>
          <a:p>
            <a:fld id="{8D0AFDD5-844D-364D-8AEC-50CF4D36D55D}" type="slidenum">
              <a:rPr lang="en-US" smtClean="0"/>
              <a:pPr/>
              <a:t>‹#›</a:t>
            </a:fld>
            <a:endParaRPr lang="en-US" dirty="0"/>
          </a:p>
        </p:txBody>
      </p:sp>
      <p:cxnSp>
        <p:nvCxnSpPr>
          <p:cNvPr id="8" name="Straight Connector 7">
            <a:extLst>
              <a:ext uri="{FF2B5EF4-FFF2-40B4-BE49-F238E27FC236}">
                <a16:creationId xmlns:a16="http://schemas.microsoft.com/office/drawing/2014/main" id="{2DE05079-2B34-E435-A882-A172DE176AE1}"/>
              </a:ext>
            </a:extLst>
          </p:cNvPr>
          <p:cNvCxnSpPr>
            <a:cxnSpLocks/>
          </p:cNvCxnSpPr>
          <p:nvPr userDrawn="1"/>
        </p:nvCxnSpPr>
        <p:spPr>
          <a:xfrm>
            <a:off x="0" y="6535885"/>
            <a:ext cx="838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8440547-EE65-F9CE-1D02-2D326735F06D}"/>
              </a:ext>
            </a:extLst>
          </p:cNvPr>
          <p:cNvCxnSpPr>
            <a:cxnSpLocks/>
          </p:cNvCxnSpPr>
          <p:nvPr userDrawn="1"/>
        </p:nvCxnSpPr>
        <p:spPr>
          <a:xfrm>
            <a:off x="1205025" y="6535885"/>
            <a:ext cx="416052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DB9DC65-7A98-9009-CD43-4A4B57960D46}"/>
              </a:ext>
            </a:extLst>
          </p:cNvPr>
          <p:cNvCxnSpPr>
            <a:cxnSpLocks/>
          </p:cNvCxnSpPr>
          <p:nvPr userDrawn="1"/>
        </p:nvCxnSpPr>
        <p:spPr>
          <a:xfrm>
            <a:off x="6802120" y="6528812"/>
            <a:ext cx="38404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4653D1C-9830-A9D3-084A-35BD971D10F5}"/>
              </a:ext>
            </a:extLst>
          </p:cNvPr>
          <p:cNvCxnSpPr>
            <a:cxnSpLocks/>
          </p:cNvCxnSpPr>
          <p:nvPr userDrawn="1"/>
        </p:nvCxnSpPr>
        <p:spPr>
          <a:xfrm>
            <a:off x="11276341" y="6528816"/>
            <a:ext cx="914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252815"/>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60" r:id="rId3"/>
    <p:sldLayoutId id="2147483651" r:id="rId4"/>
    <p:sldLayoutId id="2147483658" r:id="rId5"/>
    <p:sldLayoutId id="2147483661" r:id="rId6"/>
    <p:sldLayoutId id="2147483663" r:id="rId7"/>
    <p:sldLayoutId id="2147483664" r:id="rId8"/>
    <p:sldLayoutId id="2147483668" r:id="rId9"/>
    <p:sldLayoutId id="2147483662" r:id="rId10"/>
    <p:sldLayoutId id="2147483653" r:id="rId11"/>
    <p:sldLayoutId id="2147483669" r:id="rId12"/>
    <p:sldLayoutId id="2147483665" r:id="rId13"/>
    <p:sldLayoutId id="2147483666" r:id="rId14"/>
    <p:sldLayoutId id="2147483667" r:id="rId15"/>
    <p:sldLayoutId id="2147483654" r:id="rId16"/>
    <p:sldLayoutId id="2147483655" r:id="rId17"/>
  </p:sldLayoutIdLst>
  <p:hf hdr="0"/>
  <p:txStyles>
    <p:titleStyle>
      <a:lvl1pPr algn="ctr" defTabSz="914400" rtl="0" eaLnBrk="1" latinLnBrk="0" hangingPunct="1">
        <a:lnSpc>
          <a:spcPct val="10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3.jfif"/><Relationship Id="rId2" Type="http://schemas.openxmlformats.org/officeDocument/2006/relationships/hyperlink" Target="http://aleph0.clarku.edu/~djoyce/elements/bookI/propI47.html" TargetMode="Externa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6.jfif"/><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5.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A4F37AB6-4681-D744-2F89-2949D08676DC}"/>
              </a:ext>
            </a:extLst>
          </p:cNvPr>
          <p:cNvSpPr>
            <a:spLocks noGrp="1"/>
          </p:cNvSpPr>
          <p:nvPr>
            <p:ph type="ctrTitle"/>
          </p:nvPr>
        </p:nvSpPr>
        <p:spPr/>
        <p:txBody>
          <a:bodyPr/>
          <a:lstStyle/>
          <a:p>
            <a:r>
              <a:rPr lang="en-US" dirty="0"/>
              <a:t> Order of Imhotep</a:t>
            </a:r>
          </a:p>
        </p:txBody>
      </p:sp>
      <p:sp>
        <p:nvSpPr>
          <p:cNvPr id="26" name="Subtitle 25">
            <a:extLst>
              <a:ext uri="{FF2B5EF4-FFF2-40B4-BE49-F238E27FC236}">
                <a16:creationId xmlns:a16="http://schemas.microsoft.com/office/drawing/2014/main" id="{06930851-3EE7-5B25-F590-CCB7467A2094}"/>
              </a:ext>
            </a:extLst>
          </p:cNvPr>
          <p:cNvSpPr>
            <a:spLocks noGrp="1"/>
          </p:cNvSpPr>
          <p:nvPr>
            <p:ph type="subTitle" idx="1"/>
          </p:nvPr>
        </p:nvSpPr>
        <p:spPr>
          <a:xfrm>
            <a:off x="1463040" y="4014215"/>
            <a:ext cx="4873752" cy="880513"/>
          </a:xfrm>
        </p:spPr>
        <p:txBody>
          <a:bodyPr/>
          <a:lstStyle/>
          <a:p>
            <a:r>
              <a:rPr lang="en-US" dirty="0"/>
              <a:t>Bro. David B. Kenney​</a:t>
            </a:r>
          </a:p>
          <a:p>
            <a:r>
              <a:rPr lang="en-US" dirty="0"/>
              <a:t>Central Lodge #1</a:t>
            </a:r>
          </a:p>
          <a:p>
            <a:endParaRPr lang="en-US" dirty="0"/>
          </a:p>
        </p:txBody>
      </p:sp>
      <p:pic>
        <p:nvPicPr>
          <p:cNvPr id="1030" name="Picture 6" descr="The Great Pyramid of Giza, Tomb in Egypt">
            <a:extLst>
              <a:ext uri="{FF2B5EF4-FFF2-40B4-BE49-F238E27FC236}">
                <a16:creationId xmlns:a16="http://schemas.microsoft.com/office/drawing/2014/main" id="{A5DD4335-24B1-8F7B-0496-4F118374F466}"/>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t="8242" b="8242"/>
          <a:stretch>
            <a:fillRect/>
          </a:stretch>
        </p:blipFill>
        <p:spPr bwMode="auto">
          <a:xfrm>
            <a:off x="6481482" y="812292"/>
            <a:ext cx="4599925" cy="4928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023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16E8D-F725-5549-D79B-2197F3311E34}"/>
              </a:ext>
            </a:extLst>
          </p:cNvPr>
          <p:cNvSpPr>
            <a:spLocks noGrp="1"/>
          </p:cNvSpPr>
          <p:nvPr>
            <p:ph type="title"/>
          </p:nvPr>
        </p:nvSpPr>
        <p:spPr>
          <a:xfrm>
            <a:off x="2862072" y="1857374"/>
            <a:ext cx="6473952" cy="3062098"/>
          </a:xfrm>
        </p:spPr>
        <p:txBody>
          <a:bodyPr/>
          <a:lstStyle/>
          <a:p>
            <a:r>
              <a:rPr lang="en-US" sz="2400" b="1" dirty="0"/>
              <a:t>“This timeline illustrates that Imhotep represents one of the earliest recorded foundations of architecture, science, and scholarship. Later thinkers like Pythagoras built upon knowledge preserved and studied in places like Egypt.”</a:t>
            </a:r>
            <a:br>
              <a:rPr lang="en-US" dirty="0"/>
            </a:br>
            <a:endParaRPr lang="en-US" dirty="0"/>
          </a:p>
        </p:txBody>
      </p:sp>
      <p:sp>
        <p:nvSpPr>
          <p:cNvPr id="5" name="Text Placeholder 4">
            <a:extLst>
              <a:ext uri="{FF2B5EF4-FFF2-40B4-BE49-F238E27FC236}">
                <a16:creationId xmlns:a16="http://schemas.microsoft.com/office/drawing/2014/main" id="{7B9D02FC-1940-72AB-8671-0839E2CF024F}"/>
              </a:ext>
            </a:extLst>
          </p:cNvPr>
          <p:cNvSpPr>
            <a:spLocks noGrp="1"/>
          </p:cNvSpPr>
          <p:nvPr>
            <p:ph type="body" sz="quarter" idx="15"/>
          </p:nvPr>
        </p:nvSpPr>
        <p:spPr/>
        <p:txBody>
          <a:bodyPr/>
          <a:lstStyle/>
          <a:p>
            <a:r>
              <a:rPr lang="en-US" dirty="0"/>
              <a:t>“</a:t>
            </a:r>
          </a:p>
        </p:txBody>
      </p:sp>
      <p:sp>
        <p:nvSpPr>
          <p:cNvPr id="6" name="Content Placeholder 5">
            <a:extLst>
              <a:ext uri="{FF2B5EF4-FFF2-40B4-BE49-F238E27FC236}">
                <a16:creationId xmlns:a16="http://schemas.microsoft.com/office/drawing/2014/main" id="{6AB13DEF-ED86-6E5A-5AD2-C9B364E4A295}"/>
              </a:ext>
            </a:extLst>
          </p:cNvPr>
          <p:cNvSpPr>
            <a:spLocks noGrp="1"/>
          </p:cNvSpPr>
          <p:nvPr>
            <p:ph idx="1"/>
          </p:nvPr>
        </p:nvSpPr>
        <p:spPr/>
        <p:txBody>
          <a:bodyPr/>
          <a:lstStyle/>
          <a:p>
            <a:endParaRPr lang="en-US" altLang="zh-CN" dirty="0"/>
          </a:p>
          <a:p>
            <a:endParaRPr lang="en-US" dirty="0"/>
          </a:p>
        </p:txBody>
      </p:sp>
      <p:sp>
        <p:nvSpPr>
          <p:cNvPr id="4" name="Text Placeholder 3">
            <a:extLst>
              <a:ext uri="{FF2B5EF4-FFF2-40B4-BE49-F238E27FC236}">
                <a16:creationId xmlns:a16="http://schemas.microsoft.com/office/drawing/2014/main" id="{F286FC47-3017-DA16-F8BF-CBFF553CB9F5}"/>
              </a:ext>
            </a:extLst>
          </p:cNvPr>
          <p:cNvSpPr>
            <a:spLocks noGrp="1"/>
          </p:cNvSpPr>
          <p:nvPr>
            <p:ph type="body" sz="quarter" idx="14"/>
          </p:nvPr>
        </p:nvSpPr>
        <p:spPr/>
        <p:txBody>
          <a:bodyPr/>
          <a:lstStyle/>
          <a:p>
            <a:r>
              <a:rPr lang="en-US" dirty="0"/>
              <a:t>”</a:t>
            </a:r>
          </a:p>
        </p:txBody>
      </p:sp>
      <p:sp>
        <p:nvSpPr>
          <p:cNvPr id="8" name="Slide Number Placeholder 7">
            <a:extLst>
              <a:ext uri="{FF2B5EF4-FFF2-40B4-BE49-F238E27FC236}">
                <a16:creationId xmlns:a16="http://schemas.microsoft.com/office/drawing/2014/main" id="{A07AC1F3-FBD2-24FF-608E-1D301D279213}"/>
              </a:ext>
            </a:extLst>
          </p:cNvPr>
          <p:cNvSpPr>
            <a:spLocks noGrp="1"/>
          </p:cNvSpPr>
          <p:nvPr>
            <p:ph type="sldNum" sz="quarter" idx="18"/>
          </p:nvPr>
        </p:nvSpPr>
        <p:spPr>
          <a:xfrm>
            <a:off x="838200" y="6400904"/>
            <a:ext cx="365760" cy="246888"/>
          </a:xfrm>
        </p:spPr>
        <p:txBody>
          <a:bodyPr/>
          <a:lstStyle/>
          <a:p>
            <a:fld id="{8D0AFDD5-844D-364D-8AEC-50CF4D36D55D}" type="slidenum">
              <a:rPr lang="en-US" smtClean="0"/>
              <a:pPr/>
              <a:t>10</a:t>
            </a:fld>
            <a:endParaRPr lang="en-US" dirty="0"/>
          </a:p>
        </p:txBody>
      </p:sp>
      <p:sp>
        <p:nvSpPr>
          <p:cNvPr id="7" name="Footer Placeholder 6">
            <a:extLst>
              <a:ext uri="{FF2B5EF4-FFF2-40B4-BE49-F238E27FC236}">
                <a16:creationId xmlns:a16="http://schemas.microsoft.com/office/drawing/2014/main" id="{64C00235-80DB-8E65-4FFA-23DF4C0DE0E6}"/>
              </a:ext>
            </a:extLst>
          </p:cNvPr>
          <p:cNvSpPr>
            <a:spLocks noGrp="1"/>
          </p:cNvSpPr>
          <p:nvPr>
            <p:ph type="ftr" sz="quarter" idx="17"/>
          </p:nvPr>
        </p:nvSpPr>
        <p:spPr>
          <a:xfrm>
            <a:off x="5364480" y="6400904"/>
            <a:ext cx="1463040" cy="246888"/>
          </a:xfrm>
        </p:spPr>
        <p:txBody>
          <a:bodyPr/>
          <a:lstStyle/>
          <a:p>
            <a:r>
              <a:rPr lang="en-US" dirty="0"/>
              <a:t>Presentation title</a:t>
            </a:r>
          </a:p>
        </p:txBody>
      </p:sp>
      <p:sp>
        <p:nvSpPr>
          <p:cNvPr id="3" name="Date Placeholder 2">
            <a:extLst>
              <a:ext uri="{FF2B5EF4-FFF2-40B4-BE49-F238E27FC236}">
                <a16:creationId xmlns:a16="http://schemas.microsoft.com/office/drawing/2014/main" id="{F0A0E4D9-A114-4773-6B3B-37FA10EAB08F}"/>
              </a:ext>
            </a:extLst>
          </p:cNvPr>
          <p:cNvSpPr>
            <a:spLocks noGrp="1"/>
          </p:cNvSpPr>
          <p:nvPr>
            <p:ph type="dt" sz="half" idx="16"/>
          </p:nvPr>
        </p:nvSpPr>
        <p:spPr>
          <a:xfrm>
            <a:off x="10629145" y="6400904"/>
            <a:ext cx="640080" cy="246888"/>
          </a:xfrm>
        </p:spPr>
        <p:txBody>
          <a:bodyPr/>
          <a:lstStyle/>
          <a:p>
            <a:r>
              <a:rPr lang="en-US" dirty="0"/>
              <a:t>20XX</a:t>
            </a:r>
          </a:p>
        </p:txBody>
      </p:sp>
    </p:spTree>
    <p:extLst>
      <p:ext uri="{BB962C8B-B14F-4D97-AF65-F5344CB8AC3E}">
        <p14:creationId xmlns:p14="http://schemas.microsoft.com/office/powerpoint/2010/main" val="613288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F2671-5959-14AA-97B1-52C271D88293}"/>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9F27C31F-8213-04CE-D644-9E92177EAB10}"/>
              </a:ext>
            </a:extLst>
          </p:cNvPr>
          <p:cNvSpPr>
            <a:spLocks noGrp="1"/>
          </p:cNvSpPr>
          <p:nvPr>
            <p:ph type="ctrTitle"/>
          </p:nvPr>
        </p:nvSpPr>
        <p:spPr>
          <a:xfrm>
            <a:off x="1527048" y="1901952"/>
            <a:ext cx="4873752" cy="2455736"/>
          </a:xfrm>
        </p:spPr>
        <p:txBody>
          <a:bodyPr/>
          <a:lstStyle/>
          <a:p>
            <a:r>
              <a:rPr lang="en-US" sz="4000" dirty="0"/>
              <a:t>Sources &amp; References</a:t>
            </a:r>
            <a:br>
              <a:rPr lang="en-US" sz="4000" dirty="0"/>
            </a:br>
            <a:endParaRPr lang="en-US" sz="4000" dirty="0"/>
          </a:p>
        </p:txBody>
      </p:sp>
      <p:sp>
        <p:nvSpPr>
          <p:cNvPr id="25" name="Subtitle 24">
            <a:extLst>
              <a:ext uri="{FF2B5EF4-FFF2-40B4-BE49-F238E27FC236}">
                <a16:creationId xmlns:a16="http://schemas.microsoft.com/office/drawing/2014/main" id="{DCE0D24E-B926-9664-C34B-02BE7386D1B5}"/>
              </a:ext>
            </a:extLst>
          </p:cNvPr>
          <p:cNvSpPr>
            <a:spLocks noGrp="1"/>
          </p:cNvSpPr>
          <p:nvPr>
            <p:ph type="subTitle" idx="1"/>
          </p:nvPr>
        </p:nvSpPr>
        <p:spPr/>
        <p:txBody>
          <a:bodyPr/>
          <a:lstStyle/>
          <a:p>
            <a:endParaRPr lang="en-US" dirty="0"/>
          </a:p>
          <a:p>
            <a:pPr marL="342900" indent="-342900">
              <a:buAutoNum type="arabicPeriod"/>
            </a:pPr>
            <a:r>
              <a:rPr lang="en-US" dirty="0"/>
              <a:t>Herodotus </a:t>
            </a:r>
          </a:p>
          <a:p>
            <a:pPr marL="342900" indent="-342900">
              <a:buAutoNum type="arabicPeriod"/>
            </a:pPr>
            <a:r>
              <a:rPr lang="en-US" dirty="0"/>
              <a:t>Iamblichus</a:t>
            </a:r>
          </a:p>
          <a:p>
            <a:pPr marL="342900" indent="-342900">
              <a:buAutoNum type="arabicPeriod"/>
            </a:pPr>
            <a:r>
              <a:rPr lang="en-US" dirty="0"/>
              <a:t>Isocrates</a:t>
            </a:r>
          </a:p>
          <a:p>
            <a:pPr marL="342900" indent="-342900">
              <a:buAutoNum type="arabicPeriod"/>
            </a:pPr>
            <a:r>
              <a:rPr lang="en-US" dirty="0"/>
              <a:t>Egyptological research</a:t>
            </a:r>
          </a:p>
        </p:txBody>
      </p:sp>
      <p:pic>
        <p:nvPicPr>
          <p:cNvPr id="6" name="Picture Placeholder 5">
            <a:extLst>
              <a:ext uri="{FF2B5EF4-FFF2-40B4-BE49-F238E27FC236}">
                <a16:creationId xmlns:a16="http://schemas.microsoft.com/office/drawing/2014/main" id="{6408DA04-F86A-4134-EADD-5B7DA5C220AE}"/>
              </a:ext>
            </a:extLst>
          </p:cNvPr>
          <p:cNvPicPr>
            <a:picLocks noGrp="1" noChangeAspect="1"/>
          </p:cNvPicPr>
          <p:nvPr>
            <p:ph type="pic" sz="quarter" idx="10"/>
          </p:nvPr>
        </p:nvPicPr>
        <p:blipFill>
          <a:blip r:embed="rId2"/>
          <a:srcRect l="1948" r="1948"/>
          <a:stretch>
            <a:fillRect/>
          </a:stretch>
        </p:blipFill>
        <p:spPr>
          <a:xfrm>
            <a:off x="5829300" y="812292"/>
            <a:ext cx="5135890" cy="4928616"/>
          </a:xfrm>
        </p:spPr>
      </p:pic>
    </p:spTree>
    <p:extLst>
      <p:ext uri="{BB962C8B-B14F-4D97-AF65-F5344CB8AC3E}">
        <p14:creationId xmlns:p14="http://schemas.microsoft.com/office/powerpoint/2010/main" val="3679148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2A952-59AF-0D1D-88E1-4D510BCC346D}"/>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E96C96E3-89BC-A1EF-70B8-86AEC4D86C0C}"/>
              </a:ext>
            </a:extLst>
          </p:cNvPr>
          <p:cNvSpPr>
            <a:spLocks noGrp="1"/>
          </p:cNvSpPr>
          <p:nvPr>
            <p:ph type="ctrTitle"/>
          </p:nvPr>
        </p:nvSpPr>
        <p:spPr>
          <a:xfrm>
            <a:off x="1527048" y="1901952"/>
            <a:ext cx="4873752" cy="3838956"/>
          </a:xfrm>
        </p:spPr>
        <p:txBody>
          <a:bodyPr/>
          <a:lstStyle/>
          <a:p>
            <a:r>
              <a:rPr lang="en-US" dirty="0"/>
              <a:t>Sources &amp; References</a:t>
            </a:r>
            <a:br>
              <a:rPr lang="en-US" dirty="0"/>
            </a:br>
            <a:endParaRPr lang="en-US" dirty="0"/>
          </a:p>
        </p:txBody>
      </p:sp>
      <p:sp>
        <p:nvSpPr>
          <p:cNvPr id="25" name="Subtitle 24">
            <a:extLst>
              <a:ext uri="{FF2B5EF4-FFF2-40B4-BE49-F238E27FC236}">
                <a16:creationId xmlns:a16="http://schemas.microsoft.com/office/drawing/2014/main" id="{93B37CEE-FC4B-F30B-4DB5-FB230B8E5B3F}"/>
              </a:ext>
            </a:extLst>
          </p:cNvPr>
          <p:cNvSpPr>
            <a:spLocks noGrp="1"/>
          </p:cNvSpPr>
          <p:nvPr>
            <p:ph type="subTitle" idx="1"/>
          </p:nvPr>
        </p:nvSpPr>
        <p:spPr/>
        <p:txBody>
          <a:bodyPr/>
          <a:lstStyle/>
          <a:p>
            <a:endParaRPr lang="en-US" dirty="0"/>
          </a:p>
          <a:p>
            <a:r>
              <a:rPr lang="en-US" dirty="0">
                <a:hlinkClick r:id="rId2"/>
              </a:rPr>
              <a:t>http://aleph0.clarku.edu/~djoyce/elements/bookI/propI47.html</a:t>
            </a:r>
            <a:endParaRPr lang="en-US" dirty="0"/>
          </a:p>
          <a:p>
            <a:endParaRPr lang="en-US" dirty="0"/>
          </a:p>
        </p:txBody>
      </p:sp>
      <p:pic>
        <p:nvPicPr>
          <p:cNvPr id="5" name="Picture Placeholder 4">
            <a:extLst>
              <a:ext uri="{FF2B5EF4-FFF2-40B4-BE49-F238E27FC236}">
                <a16:creationId xmlns:a16="http://schemas.microsoft.com/office/drawing/2014/main" id="{E6982834-6BAA-CD85-B4F0-B7F767E08A8A}"/>
              </a:ext>
            </a:extLst>
          </p:cNvPr>
          <p:cNvPicPr>
            <a:picLocks noGrp="1" noChangeAspect="1"/>
          </p:cNvPicPr>
          <p:nvPr>
            <p:ph type="pic" sz="quarter" idx="10"/>
          </p:nvPr>
        </p:nvPicPr>
        <p:blipFill>
          <a:blip r:embed="rId3"/>
          <a:srcRect l="12296" r="12296"/>
          <a:stretch>
            <a:fillRect/>
          </a:stretch>
        </p:blipFill>
        <p:spPr/>
      </p:pic>
    </p:spTree>
    <p:extLst>
      <p:ext uri="{BB962C8B-B14F-4D97-AF65-F5344CB8AC3E}">
        <p14:creationId xmlns:p14="http://schemas.microsoft.com/office/powerpoint/2010/main" val="1827385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7AD6B-0EBB-7092-13C6-240F8A4A4E99}"/>
              </a:ext>
            </a:extLst>
          </p:cNvPr>
          <p:cNvSpPr>
            <a:spLocks noGrp="1"/>
          </p:cNvSpPr>
          <p:nvPr>
            <p:ph type="title"/>
          </p:nvPr>
        </p:nvSpPr>
        <p:spPr>
          <a:xfrm>
            <a:off x="5978024" y="1300163"/>
            <a:ext cx="4959821" cy="1092517"/>
          </a:xfrm>
        </p:spPr>
        <p:txBody>
          <a:bodyPr/>
          <a:lstStyle/>
          <a:p>
            <a:r>
              <a:rPr lang="en-US" sz="2800" dirty="0"/>
              <a:t>Ceremonial Crest: detailed, educational</a:t>
            </a:r>
            <a:br>
              <a:rPr lang="en-US" sz="2800" dirty="0"/>
            </a:br>
            <a:br>
              <a:rPr lang="en-US" sz="2800" dirty="0"/>
            </a:br>
            <a:endParaRPr lang="en-US" sz="2800" dirty="0"/>
          </a:p>
        </p:txBody>
      </p:sp>
      <p:pic>
        <p:nvPicPr>
          <p:cNvPr id="12" name="Picture Placeholder 11" descr="Shoulder bag with golden chain on plain background">
            <a:extLst>
              <a:ext uri="{FF2B5EF4-FFF2-40B4-BE49-F238E27FC236}">
                <a16:creationId xmlns:a16="http://schemas.microsoft.com/office/drawing/2014/main" id="{EDD0654D-0EEE-9D11-4D37-133C0B9A496D}"/>
              </a:ext>
            </a:extLst>
          </p:cNvPr>
          <p:cNvPicPr>
            <a:picLocks noGrp="1" noChangeAspect="1"/>
          </p:cNvPicPr>
          <p:nvPr>
            <p:ph type="pic" sz="quarter" idx="13"/>
          </p:nvPr>
        </p:nvPicPr>
        <p:blipFill rotWithShape="1">
          <a:blip r:embed="rId2"/>
          <a:srcRect l="223" r="223"/>
          <a:stretch/>
        </p:blipFill>
        <p:spPr>
          <a:xfrm>
            <a:off x="295536" y="-210208"/>
            <a:ext cx="4351128" cy="6858000"/>
          </a:xfrm>
        </p:spPr>
      </p:pic>
      <p:sp>
        <p:nvSpPr>
          <p:cNvPr id="3" name="Content Placeholder 2">
            <a:extLst>
              <a:ext uri="{FF2B5EF4-FFF2-40B4-BE49-F238E27FC236}">
                <a16:creationId xmlns:a16="http://schemas.microsoft.com/office/drawing/2014/main" id="{DFAA7609-6E6A-B996-BC29-F9AA857D7B35}"/>
              </a:ext>
            </a:extLst>
          </p:cNvPr>
          <p:cNvSpPr>
            <a:spLocks noGrp="1"/>
          </p:cNvSpPr>
          <p:nvPr>
            <p:ph idx="1"/>
          </p:nvPr>
        </p:nvSpPr>
        <p:spPr/>
        <p:txBody>
          <a:bodyPr/>
          <a:lstStyle/>
          <a:p>
            <a:r>
              <a:rPr lang="en-US" sz="2800" b="1" dirty="0"/>
              <a:t>Shield: protection of the character</a:t>
            </a:r>
          </a:p>
          <a:p>
            <a:r>
              <a:rPr lang="en-US" sz="2800" b="1" dirty="0"/>
              <a:t>Ankh: life and moral balance</a:t>
            </a:r>
          </a:p>
          <a:p>
            <a:r>
              <a:rPr lang="en-US" sz="2800" b="1" dirty="0"/>
              <a:t>Step Pyramid: growth by degrees</a:t>
            </a:r>
          </a:p>
          <a:p>
            <a:endParaRPr lang="en-US" sz="2800" b="1" dirty="0"/>
          </a:p>
          <a:p>
            <a:endParaRPr lang="en-US" dirty="0"/>
          </a:p>
        </p:txBody>
      </p:sp>
      <p:sp>
        <p:nvSpPr>
          <p:cNvPr id="15" name="Slide Number Placeholder 14">
            <a:extLst>
              <a:ext uri="{FF2B5EF4-FFF2-40B4-BE49-F238E27FC236}">
                <a16:creationId xmlns:a16="http://schemas.microsoft.com/office/drawing/2014/main" id="{EA450CD4-3018-DBCF-3A32-B72A7DCFA11F}"/>
              </a:ext>
            </a:extLst>
          </p:cNvPr>
          <p:cNvSpPr>
            <a:spLocks noGrp="1"/>
          </p:cNvSpPr>
          <p:nvPr>
            <p:ph type="sldNum" sz="quarter" idx="12"/>
          </p:nvPr>
        </p:nvSpPr>
        <p:spPr/>
        <p:txBody>
          <a:bodyPr/>
          <a:lstStyle/>
          <a:p>
            <a:fld id="{8D0AFDD5-844D-364D-8AEC-50CF4D36D55D}" type="slidenum">
              <a:rPr lang="en-US" smtClean="0"/>
              <a:pPr/>
              <a:t>13</a:t>
            </a:fld>
            <a:endParaRPr lang="en-US" dirty="0"/>
          </a:p>
        </p:txBody>
      </p:sp>
      <p:sp>
        <p:nvSpPr>
          <p:cNvPr id="4" name="AutoShape 2">
            <a:extLst>
              <a:ext uri="{FF2B5EF4-FFF2-40B4-BE49-F238E27FC236}">
                <a16:creationId xmlns:a16="http://schemas.microsoft.com/office/drawing/2014/main" id="{F3C14983-1597-46AB-9743-86D08F88DB7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a:extLst>
              <a:ext uri="{FF2B5EF4-FFF2-40B4-BE49-F238E27FC236}">
                <a16:creationId xmlns:a16="http://schemas.microsoft.com/office/drawing/2014/main" id="{9C6F904D-97FB-411E-B91A-F549D293A31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8" descr="Generated image: Order of Imhotep emblem">
            <a:extLst>
              <a:ext uri="{FF2B5EF4-FFF2-40B4-BE49-F238E27FC236}">
                <a16:creationId xmlns:a16="http://schemas.microsoft.com/office/drawing/2014/main" id="{B4B652E7-016D-CBE0-DF07-D7D711617347}"/>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a:extLst>
              <a:ext uri="{FF2B5EF4-FFF2-40B4-BE49-F238E27FC236}">
                <a16:creationId xmlns:a16="http://schemas.microsoft.com/office/drawing/2014/main" id="{C05F7C39-F616-C854-B108-4A3ECE056DEA}"/>
              </a:ext>
            </a:extLst>
          </p:cNvPr>
          <p:cNvPicPr>
            <a:picLocks noChangeAspect="1"/>
          </p:cNvPicPr>
          <p:nvPr/>
        </p:nvPicPr>
        <p:blipFill>
          <a:blip r:embed="rId3"/>
          <a:stretch>
            <a:fillRect/>
          </a:stretch>
        </p:blipFill>
        <p:spPr>
          <a:xfrm>
            <a:off x="295536" y="66675"/>
            <a:ext cx="4646665" cy="6334229"/>
          </a:xfrm>
          <a:prstGeom prst="rect">
            <a:avLst/>
          </a:prstGeom>
        </p:spPr>
      </p:pic>
    </p:spTree>
    <p:extLst>
      <p:ext uri="{BB962C8B-B14F-4D97-AF65-F5344CB8AC3E}">
        <p14:creationId xmlns:p14="http://schemas.microsoft.com/office/powerpoint/2010/main" val="591722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A4C5B759-93CB-5B5A-B1D2-2E3C42747C75}"/>
              </a:ext>
            </a:extLst>
          </p:cNvPr>
          <p:cNvSpPr>
            <a:spLocks noGrp="1"/>
          </p:cNvSpPr>
          <p:nvPr>
            <p:ph type="ctrTitle"/>
          </p:nvPr>
        </p:nvSpPr>
        <p:spPr>
          <a:xfrm>
            <a:off x="1527048" y="1901952"/>
            <a:ext cx="4873752" cy="2498598"/>
          </a:xfrm>
        </p:spPr>
        <p:txBody>
          <a:bodyPr/>
          <a:lstStyle/>
          <a:p>
            <a:r>
              <a:rPr lang="en-US" sz="3200" dirty="0"/>
              <a:t>Official Emblem: Simple and scalable</a:t>
            </a:r>
          </a:p>
        </p:txBody>
      </p:sp>
      <p:sp>
        <p:nvSpPr>
          <p:cNvPr id="25" name="Subtitle 24">
            <a:extLst>
              <a:ext uri="{FF2B5EF4-FFF2-40B4-BE49-F238E27FC236}">
                <a16:creationId xmlns:a16="http://schemas.microsoft.com/office/drawing/2014/main" id="{518B68B6-5284-F036-E87F-9BC3A435A7B3}"/>
              </a:ext>
            </a:extLst>
          </p:cNvPr>
          <p:cNvSpPr>
            <a:spLocks noGrp="1"/>
          </p:cNvSpPr>
          <p:nvPr>
            <p:ph type="subTitle" idx="1"/>
          </p:nvPr>
        </p:nvSpPr>
        <p:spPr/>
        <p:txBody>
          <a:bodyPr/>
          <a:lstStyle/>
          <a:p>
            <a:endParaRPr lang="en-US" dirty="0"/>
          </a:p>
          <a:p>
            <a:endParaRPr lang="en-US" dirty="0"/>
          </a:p>
          <a:p>
            <a:endParaRPr lang="en-US" dirty="0"/>
          </a:p>
          <a:p>
            <a:endParaRPr lang="en-US" dirty="0"/>
          </a:p>
        </p:txBody>
      </p:sp>
      <p:pic>
        <p:nvPicPr>
          <p:cNvPr id="8" name="Picture Placeholder 7">
            <a:extLst>
              <a:ext uri="{FF2B5EF4-FFF2-40B4-BE49-F238E27FC236}">
                <a16:creationId xmlns:a16="http://schemas.microsoft.com/office/drawing/2014/main" id="{36635639-BB73-7917-7D58-21C0C859D073}"/>
              </a:ext>
            </a:extLst>
          </p:cNvPr>
          <p:cNvPicPr>
            <a:picLocks noGrp="1" noChangeAspect="1"/>
          </p:cNvPicPr>
          <p:nvPr>
            <p:ph type="pic" sz="quarter" idx="10"/>
          </p:nvPr>
        </p:nvPicPr>
        <p:blipFill>
          <a:blip r:embed="rId2"/>
          <a:srcRect l="3443" r="3443"/>
          <a:stretch>
            <a:fillRect/>
          </a:stretch>
        </p:blipFill>
        <p:spPr/>
      </p:pic>
    </p:spTree>
    <p:extLst>
      <p:ext uri="{BB962C8B-B14F-4D97-AF65-F5344CB8AC3E}">
        <p14:creationId xmlns:p14="http://schemas.microsoft.com/office/powerpoint/2010/main" val="2397583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5A2FD-61D6-0CA9-BB1F-B1DC1D4FE2A7}"/>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3304E7FB-0B8C-3FE2-61A3-9320F298DA32}"/>
              </a:ext>
            </a:extLst>
          </p:cNvPr>
          <p:cNvSpPr>
            <a:spLocks noGrp="1"/>
          </p:cNvSpPr>
          <p:nvPr>
            <p:ph type="ctrTitle"/>
          </p:nvPr>
        </p:nvSpPr>
        <p:spPr>
          <a:xfrm>
            <a:off x="1527048" y="1901951"/>
            <a:ext cx="3602165" cy="2712911"/>
          </a:xfrm>
        </p:spPr>
        <p:txBody>
          <a:bodyPr/>
          <a:lstStyle/>
          <a:p>
            <a:r>
              <a:rPr lang="en-US" sz="3600" dirty="0"/>
              <a:t>Impact on Our Young Men</a:t>
            </a:r>
            <a:br>
              <a:rPr lang="en-US" sz="3600" dirty="0"/>
            </a:br>
            <a:br>
              <a:rPr lang="en-US" sz="3600" dirty="0"/>
            </a:br>
            <a:br>
              <a:rPr lang="en-US" sz="3600" dirty="0"/>
            </a:br>
            <a:br>
              <a:rPr lang="en-US" sz="3600" dirty="0"/>
            </a:br>
            <a:endParaRPr lang="en-US" sz="3600" dirty="0"/>
          </a:p>
        </p:txBody>
      </p:sp>
      <p:sp>
        <p:nvSpPr>
          <p:cNvPr id="25" name="Subtitle 24">
            <a:extLst>
              <a:ext uri="{FF2B5EF4-FFF2-40B4-BE49-F238E27FC236}">
                <a16:creationId xmlns:a16="http://schemas.microsoft.com/office/drawing/2014/main" id="{F298099C-1087-297F-8552-17DF3921D0E8}"/>
              </a:ext>
            </a:extLst>
          </p:cNvPr>
          <p:cNvSpPr>
            <a:spLocks noGrp="1"/>
          </p:cNvSpPr>
          <p:nvPr>
            <p:ph type="subTitle" idx="1"/>
          </p:nvPr>
        </p:nvSpPr>
        <p:spPr>
          <a:xfrm>
            <a:off x="1527048" y="1514475"/>
            <a:ext cx="3387852" cy="2571750"/>
          </a:xfrm>
        </p:spPr>
        <p:txBody>
          <a:bodyPr/>
          <a:lstStyle/>
          <a:p>
            <a:endParaRPr lang="en-US" dirty="0"/>
          </a:p>
          <a:p>
            <a:r>
              <a:rPr lang="en-US" dirty="0"/>
              <a:t>                                                                           </a:t>
            </a:r>
          </a:p>
        </p:txBody>
      </p:sp>
      <p:sp>
        <p:nvSpPr>
          <p:cNvPr id="2" name="Picture Placeholder 1">
            <a:extLst>
              <a:ext uri="{FF2B5EF4-FFF2-40B4-BE49-F238E27FC236}">
                <a16:creationId xmlns:a16="http://schemas.microsoft.com/office/drawing/2014/main" id="{C2498CF6-DC21-1C69-9073-93FF3F0D1920}"/>
              </a:ext>
            </a:extLst>
          </p:cNvPr>
          <p:cNvSpPr>
            <a:spLocks noGrp="1"/>
          </p:cNvSpPr>
          <p:nvPr>
            <p:ph type="pic" sz="quarter" idx="10"/>
          </p:nvPr>
        </p:nvSpPr>
        <p:spPr/>
      </p:sp>
      <p:pic>
        <p:nvPicPr>
          <p:cNvPr id="9220" name="Picture 4" descr="twin boys">
            <a:extLst>
              <a:ext uri="{FF2B5EF4-FFF2-40B4-BE49-F238E27FC236}">
                <a16:creationId xmlns:a16="http://schemas.microsoft.com/office/drawing/2014/main" id="{64C39142-11A0-7CD6-2C9C-BCF74C770C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5463" y="985149"/>
            <a:ext cx="5495239" cy="4582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248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0216F-D353-93A8-794F-4DA96B6CF51B}"/>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B52210AB-11E9-2573-D5D3-EAC4C63A0FD5}"/>
              </a:ext>
            </a:extLst>
          </p:cNvPr>
          <p:cNvSpPr>
            <a:spLocks noGrp="1"/>
          </p:cNvSpPr>
          <p:nvPr>
            <p:ph type="ctrTitle"/>
          </p:nvPr>
        </p:nvSpPr>
        <p:spPr>
          <a:xfrm>
            <a:off x="1046988" y="1230439"/>
            <a:ext cx="4873752" cy="2455736"/>
          </a:xfrm>
        </p:spPr>
        <p:txBody>
          <a:bodyPr/>
          <a:lstStyle/>
          <a:p>
            <a:r>
              <a:rPr lang="en-US" dirty="0"/>
              <a:t>Prince Hall Perspective</a:t>
            </a:r>
          </a:p>
        </p:txBody>
      </p:sp>
      <p:sp>
        <p:nvSpPr>
          <p:cNvPr id="25" name="Subtitle 24">
            <a:extLst>
              <a:ext uri="{FF2B5EF4-FFF2-40B4-BE49-F238E27FC236}">
                <a16:creationId xmlns:a16="http://schemas.microsoft.com/office/drawing/2014/main" id="{39639A00-95B4-0C16-7B42-5B3943295409}"/>
              </a:ext>
            </a:extLst>
          </p:cNvPr>
          <p:cNvSpPr>
            <a:spLocks noGrp="1"/>
          </p:cNvSpPr>
          <p:nvPr>
            <p:ph type="subTitle" idx="1"/>
          </p:nvPr>
        </p:nvSpPr>
        <p:spPr>
          <a:xfrm>
            <a:off x="1527048" y="3117532"/>
            <a:ext cx="3913632" cy="1883664"/>
          </a:xfrm>
        </p:spPr>
        <p:txBody>
          <a:bodyPr/>
          <a:lstStyle/>
          <a:p>
            <a:endParaRPr lang="en-US" dirty="0"/>
          </a:p>
          <a:p>
            <a:r>
              <a:rPr lang="en-US" sz="1800" b="1" dirty="0"/>
              <a:t>1, Tradition of education and truth</a:t>
            </a:r>
          </a:p>
          <a:p>
            <a:r>
              <a:rPr lang="en-US" sz="1800" b="1" dirty="0"/>
              <a:t>2. Restoration of historical understanding</a:t>
            </a:r>
          </a:p>
          <a:p>
            <a:r>
              <a:rPr lang="en-US" sz="1800" b="1" dirty="0"/>
              <a:t>3. Honoring the full lineage of knowledge</a:t>
            </a:r>
          </a:p>
          <a:p>
            <a:endParaRPr lang="en-US" dirty="0"/>
          </a:p>
        </p:txBody>
      </p:sp>
      <p:sp>
        <p:nvSpPr>
          <p:cNvPr id="3" name="Picture Placeholder 2">
            <a:extLst>
              <a:ext uri="{FF2B5EF4-FFF2-40B4-BE49-F238E27FC236}">
                <a16:creationId xmlns:a16="http://schemas.microsoft.com/office/drawing/2014/main" id="{176B63CF-7897-F7AD-ABE0-A7576C4D2C30}"/>
              </a:ext>
            </a:extLst>
          </p:cNvPr>
          <p:cNvSpPr>
            <a:spLocks noGrp="1"/>
          </p:cNvSpPr>
          <p:nvPr>
            <p:ph type="pic" sz="quarter" idx="10"/>
          </p:nvPr>
        </p:nvSpPr>
        <p:spPr/>
      </p:sp>
      <p:pic>
        <p:nvPicPr>
          <p:cNvPr id="10242" name="Picture 2">
            <a:extLst>
              <a:ext uri="{FF2B5EF4-FFF2-40B4-BE49-F238E27FC236}">
                <a16:creationId xmlns:a16="http://schemas.microsoft.com/office/drawing/2014/main" id="{41A470F0-B54E-8F65-5DF1-CD34F53087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946213"/>
            <a:ext cx="4660773" cy="4660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8025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B3421-27E8-64F7-C72E-A20B3B5BFD28}"/>
              </a:ext>
            </a:extLst>
          </p:cNvPr>
          <p:cNvSpPr>
            <a:spLocks noGrp="1"/>
          </p:cNvSpPr>
          <p:nvPr>
            <p:ph type="title"/>
          </p:nvPr>
        </p:nvSpPr>
        <p:spPr/>
        <p:txBody>
          <a:bodyPr/>
          <a:lstStyle/>
          <a:p>
            <a:r>
              <a:rPr lang="en-US" dirty="0"/>
              <a:t>Purpose of This Presentation</a:t>
            </a:r>
          </a:p>
        </p:txBody>
      </p:sp>
      <p:sp>
        <p:nvSpPr>
          <p:cNvPr id="3" name="Text Placeholder 2">
            <a:extLst>
              <a:ext uri="{FF2B5EF4-FFF2-40B4-BE49-F238E27FC236}">
                <a16:creationId xmlns:a16="http://schemas.microsoft.com/office/drawing/2014/main" id="{6FFCC227-AEF6-4194-577B-C14BE9F08F99}"/>
              </a:ext>
            </a:extLst>
          </p:cNvPr>
          <p:cNvSpPr>
            <a:spLocks noGrp="1"/>
          </p:cNvSpPr>
          <p:nvPr>
            <p:ph type="body" sz="quarter" idx="13"/>
          </p:nvPr>
        </p:nvSpPr>
        <p:spPr/>
        <p:txBody>
          <a:bodyPr/>
          <a:lstStyle/>
          <a:p>
            <a:r>
              <a:rPr lang="en-US" dirty="0"/>
              <a:t>1</a:t>
            </a:r>
          </a:p>
        </p:txBody>
      </p:sp>
      <p:sp>
        <p:nvSpPr>
          <p:cNvPr id="4" name="Text Placeholder 3">
            <a:extLst>
              <a:ext uri="{FF2B5EF4-FFF2-40B4-BE49-F238E27FC236}">
                <a16:creationId xmlns:a16="http://schemas.microsoft.com/office/drawing/2014/main" id="{EDA1DEE7-E7EE-60E4-4393-4B4043EFAC72}"/>
              </a:ext>
            </a:extLst>
          </p:cNvPr>
          <p:cNvSpPr>
            <a:spLocks noGrp="1"/>
          </p:cNvSpPr>
          <p:nvPr>
            <p:ph type="body" sz="quarter" idx="14"/>
          </p:nvPr>
        </p:nvSpPr>
        <p:spPr/>
        <p:txBody>
          <a:bodyPr/>
          <a:lstStyle/>
          <a:p>
            <a:r>
              <a:rPr lang="en-US" dirty="0"/>
              <a:t>2</a:t>
            </a:r>
          </a:p>
        </p:txBody>
      </p:sp>
      <p:sp>
        <p:nvSpPr>
          <p:cNvPr id="5" name="Text Placeholder 4">
            <a:extLst>
              <a:ext uri="{FF2B5EF4-FFF2-40B4-BE49-F238E27FC236}">
                <a16:creationId xmlns:a16="http://schemas.microsoft.com/office/drawing/2014/main" id="{0D7E0F31-9524-2A85-6CB5-22AF4974A1F5}"/>
              </a:ext>
            </a:extLst>
          </p:cNvPr>
          <p:cNvSpPr>
            <a:spLocks noGrp="1"/>
          </p:cNvSpPr>
          <p:nvPr>
            <p:ph type="body" sz="quarter" idx="15"/>
          </p:nvPr>
        </p:nvSpPr>
        <p:spPr/>
        <p:txBody>
          <a:bodyPr/>
          <a:lstStyle/>
          <a:p>
            <a:r>
              <a:rPr lang="en-US" dirty="0"/>
              <a:t>3</a:t>
            </a:r>
          </a:p>
        </p:txBody>
      </p:sp>
      <p:sp>
        <p:nvSpPr>
          <p:cNvPr id="6" name="Text Placeholder 5">
            <a:extLst>
              <a:ext uri="{FF2B5EF4-FFF2-40B4-BE49-F238E27FC236}">
                <a16:creationId xmlns:a16="http://schemas.microsoft.com/office/drawing/2014/main" id="{79D4236D-E11C-38FC-772B-CE8903600265}"/>
              </a:ext>
            </a:extLst>
          </p:cNvPr>
          <p:cNvSpPr>
            <a:spLocks noGrp="1"/>
          </p:cNvSpPr>
          <p:nvPr>
            <p:ph type="body" sz="quarter" idx="16"/>
          </p:nvPr>
        </p:nvSpPr>
        <p:spPr/>
        <p:txBody>
          <a:bodyPr/>
          <a:lstStyle/>
          <a:p>
            <a:r>
              <a:rPr lang="en-US" dirty="0"/>
              <a:t>4</a:t>
            </a:r>
          </a:p>
        </p:txBody>
      </p:sp>
      <p:sp>
        <p:nvSpPr>
          <p:cNvPr id="7" name="Text Placeholder 6">
            <a:extLst>
              <a:ext uri="{FF2B5EF4-FFF2-40B4-BE49-F238E27FC236}">
                <a16:creationId xmlns:a16="http://schemas.microsoft.com/office/drawing/2014/main" id="{2FC2164E-29EB-0A75-9DCC-C2F08040A581}"/>
              </a:ext>
            </a:extLst>
          </p:cNvPr>
          <p:cNvSpPr>
            <a:spLocks noGrp="1"/>
          </p:cNvSpPr>
          <p:nvPr>
            <p:ph type="body" sz="quarter" idx="17"/>
          </p:nvPr>
        </p:nvSpPr>
        <p:spPr/>
        <p:txBody>
          <a:bodyPr/>
          <a:lstStyle/>
          <a:p>
            <a:r>
              <a:rPr lang="en-US" dirty="0"/>
              <a:t>5</a:t>
            </a:r>
          </a:p>
        </p:txBody>
      </p:sp>
      <p:sp>
        <p:nvSpPr>
          <p:cNvPr id="8" name="Text Placeholder 7">
            <a:extLst>
              <a:ext uri="{FF2B5EF4-FFF2-40B4-BE49-F238E27FC236}">
                <a16:creationId xmlns:a16="http://schemas.microsoft.com/office/drawing/2014/main" id="{06974E3C-F63F-9F93-EE35-CD5E465CD080}"/>
              </a:ext>
            </a:extLst>
          </p:cNvPr>
          <p:cNvSpPr>
            <a:spLocks noGrp="1"/>
          </p:cNvSpPr>
          <p:nvPr>
            <p:ph type="body" sz="quarter" idx="18"/>
          </p:nvPr>
        </p:nvSpPr>
        <p:spPr>
          <a:xfrm>
            <a:off x="824102" y="4325112"/>
            <a:ext cx="1947672" cy="1134394"/>
          </a:xfrm>
        </p:spPr>
        <p:txBody>
          <a:bodyPr/>
          <a:lstStyle/>
          <a:p>
            <a:r>
              <a:rPr lang="en-US" dirty="0"/>
              <a:t>Present historical foundation</a:t>
            </a:r>
          </a:p>
          <a:p>
            <a:endParaRPr lang="en-US" dirty="0"/>
          </a:p>
          <a:p>
            <a:endParaRPr lang="en-US" dirty="0"/>
          </a:p>
        </p:txBody>
      </p:sp>
      <p:sp>
        <p:nvSpPr>
          <p:cNvPr id="9" name="Text Placeholder 8">
            <a:extLst>
              <a:ext uri="{FF2B5EF4-FFF2-40B4-BE49-F238E27FC236}">
                <a16:creationId xmlns:a16="http://schemas.microsoft.com/office/drawing/2014/main" id="{482D95C9-142A-BF9A-3602-F4AB11608174}"/>
              </a:ext>
            </a:extLst>
          </p:cNvPr>
          <p:cNvSpPr>
            <a:spLocks noGrp="1"/>
          </p:cNvSpPr>
          <p:nvPr>
            <p:ph type="body" sz="quarter" idx="19"/>
          </p:nvPr>
        </p:nvSpPr>
        <p:spPr>
          <a:xfrm>
            <a:off x="2992056" y="4326701"/>
            <a:ext cx="1947672" cy="1253827"/>
          </a:xfrm>
        </p:spPr>
        <p:txBody>
          <a:bodyPr/>
          <a:lstStyle/>
          <a:p>
            <a:r>
              <a:rPr lang="en-US" dirty="0"/>
              <a:t>Show Masonic alignment</a:t>
            </a:r>
          </a:p>
          <a:p>
            <a:r>
              <a:rPr lang="en-US" dirty="0"/>
              <a:t> 	</a:t>
            </a:r>
          </a:p>
          <a:p>
            <a:endParaRPr lang="en-US" dirty="0"/>
          </a:p>
        </p:txBody>
      </p:sp>
      <p:sp>
        <p:nvSpPr>
          <p:cNvPr id="10" name="Text Placeholder 9">
            <a:extLst>
              <a:ext uri="{FF2B5EF4-FFF2-40B4-BE49-F238E27FC236}">
                <a16:creationId xmlns:a16="http://schemas.microsoft.com/office/drawing/2014/main" id="{DD2F5204-1928-06AD-9878-6DD27D5DF27D}"/>
              </a:ext>
            </a:extLst>
          </p:cNvPr>
          <p:cNvSpPr>
            <a:spLocks noGrp="1"/>
          </p:cNvSpPr>
          <p:nvPr>
            <p:ph type="body" sz="quarter" idx="20"/>
          </p:nvPr>
        </p:nvSpPr>
        <p:spPr>
          <a:xfrm>
            <a:off x="5168328" y="4313642"/>
            <a:ext cx="1947672" cy="1145864"/>
          </a:xfrm>
        </p:spPr>
        <p:txBody>
          <a:bodyPr/>
          <a:lstStyle/>
          <a:p>
            <a:r>
              <a:rPr lang="en-US" dirty="0"/>
              <a:t>Explain youth impact</a:t>
            </a:r>
          </a:p>
          <a:p>
            <a:endParaRPr lang="en-US" dirty="0"/>
          </a:p>
        </p:txBody>
      </p:sp>
      <p:sp>
        <p:nvSpPr>
          <p:cNvPr id="11" name="Text Placeholder 10">
            <a:extLst>
              <a:ext uri="{FF2B5EF4-FFF2-40B4-BE49-F238E27FC236}">
                <a16:creationId xmlns:a16="http://schemas.microsoft.com/office/drawing/2014/main" id="{64977FAA-28B8-34BB-09CE-CCE6C8C73D62}"/>
              </a:ext>
            </a:extLst>
          </p:cNvPr>
          <p:cNvSpPr>
            <a:spLocks noGrp="1"/>
          </p:cNvSpPr>
          <p:nvPr>
            <p:ph type="body" sz="quarter" idx="21"/>
          </p:nvPr>
        </p:nvSpPr>
        <p:spPr>
          <a:xfrm>
            <a:off x="7279858" y="4319944"/>
            <a:ext cx="1947672" cy="1139562"/>
          </a:xfrm>
        </p:spPr>
        <p:txBody>
          <a:bodyPr/>
          <a:lstStyle/>
          <a:p>
            <a:r>
              <a:rPr lang="en-US" dirty="0"/>
              <a:t>Introduce identity structure</a:t>
            </a:r>
          </a:p>
          <a:p>
            <a:endParaRPr lang="en-US" dirty="0"/>
          </a:p>
          <a:p>
            <a:endParaRPr lang="en-US" dirty="0"/>
          </a:p>
        </p:txBody>
      </p:sp>
      <p:sp>
        <p:nvSpPr>
          <p:cNvPr id="12" name="Text Placeholder 11">
            <a:extLst>
              <a:ext uri="{FF2B5EF4-FFF2-40B4-BE49-F238E27FC236}">
                <a16:creationId xmlns:a16="http://schemas.microsoft.com/office/drawing/2014/main" id="{8B9D1FB0-0B3C-DCCA-CB4F-4FEAE1317B81}"/>
              </a:ext>
            </a:extLst>
          </p:cNvPr>
          <p:cNvSpPr>
            <a:spLocks noGrp="1"/>
          </p:cNvSpPr>
          <p:nvPr>
            <p:ph type="body" sz="quarter" idx="22"/>
          </p:nvPr>
        </p:nvSpPr>
        <p:spPr>
          <a:xfrm>
            <a:off x="9466008" y="4319944"/>
            <a:ext cx="1947672" cy="1260584"/>
          </a:xfrm>
        </p:spPr>
        <p:txBody>
          <a:bodyPr/>
          <a:lstStyle/>
          <a:p>
            <a:r>
              <a:rPr lang="en-US" dirty="0"/>
              <a:t>Q&amp;A</a:t>
            </a:r>
          </a:p>
          <a:p>
            <a:endParaRPr lang="en-US" dirty="0"/>
          </a:p>
        </p:txBody>
      </p:sp>
      <p:sp>
        <p:nvSpPr>
          <p:cNvPr id="15" name="Slide Number Placeholder 14">
            <a:extLst>
              <a:ext uri="{FF2B5EF4-FFF2-40B4-BE49-F238E27FC236}">
                <a16:creationId xmlns:a16="http://schemas.microsoft.com/office/drawing/2014/main" id="{9EB92BE4-4ECF-AA5A-EBFA-AC2DBA93582C}"/>
              </a:ext>
            </a:extLst>
          </p:cNvPr>
          <p:cNvSpPr>
            <a:spLocks noGrp="1"/>
          </p:cNvSpPr>
          <p:nvPr>
            <p:ph type="sldNum" sz="quarter" idx="12"/>
          </p:nvPr>
        </p:nvSpPr>
        <p:spPr/>
        <p:txBody>
          <a:bodyPr/>
          <a:lstStyle/>
          <a:p>
            <a:fld id="{8D0AFDD5-844D-364D-8AEC-50CF4D36D55D}" type="slidenum">
              <a:rPr lang="en-US" smtClean="0"/>
              <a:pPr/>
              <a:t>2</a:t>
            </a:fld>
            <a:endParaRPr lang="en-US" dirty="0"/>
          </a:p>
        </p:txBody>
      </p:sp>
      <p:sp>
        <p:nvSpPr>
          <p:cNvPr id="14" name="Footer Placeholder 13">
            <a:extLst>
              <a:ext uri="{FF2B5EF4-FFF2-40B4-BE49-F238E27FC236}">
                <a16:creationId xmlns:a16="http://schemas.microsoft.com/office/drawing/2014/main" id="{DE3B97B2-F540-9F02-5569-597A7E7B6E59}"/>
              </a:ext>
            </a:extLst>
          </p:cNvPr>
          <p:cNvSpPr>
            <a:spLocks noGrp="1"/>
          </p:cNvSpPr>
          <p:nvPr>
            <p:ph type="ftr" sz="quarter" idx="11"/>
          </p:nvPr>
        </p:nvSpPr>
        <p:spPr/>
        <p:txBody>
          <a:bodyPr/>
          <a:lstStyle/>
          <a:p>
            <a:r>
              <a:rPr lang="en-US" dirty="0"/>
              <a:t>Presentation title</a:t>
            </a:r>
          </a:p>
        </p:txBody>
      </p:sp>
      <p:sp>
        <p:nvSpPr>
          <p:cNvPr id="13" name="Date Placeholder 12">
            <a:extLst>
              <a:ext uri="{FF2B5EF4-FFF2-40B4-BE49-F238E27FC236}">
                <a16:creationId xmlns:a16="http://schemas.microsoft.com/office/drawing/2014/main" id="{8FA1C40B-4426-2DD0-CFB0-3E30E9C28215}"/>
              </a:ext>
            </a:extLst>
          </p:cNvPr>
          <p:cNvSpPr>
            <a:spLocks noGrp="1"/>
          </p:cNvSpPr>
          <p:nvPr>
            <p:ph type="dt" sz="half" idx="10"/>
          </p:nvPr>
        </p:nvSpPr>
        <p:spPr/>
        <p:txBody>
          <a:bodyPr/>
          <a:lstStyle/>
          <a:p>
            <a:r>
              <a:rPr lang="en-US" dirty="0"/>
              <a:t>20XX</a:t>
            </a:r>
          </a:p>
        </p:txBody>
      </p:sp>
    </p:spTree>
    <p:extLst>
      <p:ext uri="{BB962C8B-B14F-4D97-AF65-F5344CB8AC3E}">
        <p14:creationId xmlns:p14="http://schemas.microsoft.com/office/powerpoint/2010/main" val="681978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0CAC6-3968-4D63-A855-09547BB06588}"/>
              </a:ext>
            </a:extLst>
          </p:cNvPr>
          <p:cNvSpPr>
            <a:spLocks noGrp="1"/>
          </p:cNvSpPr>
          <p:nvPr>
            <p:ph type="title"/>
          </p:nvPr>
        </p:nvSpPr>
        <p:spPr>
          <a:xfrm>
            <a:off x="1139952" y="0"/>
            <a:ext cx="9912096" cy="1891115"/>
          </a:xfrm>
        </p:spPr>
        <p:txBody>
          <a:bodyPr/>
          <a:lstStyle/>
          <a:p>
            <a:r>
              <a:rPr lang="en-US" dirty="0"/>
              <a:t>Historical Timeline of Knowledge</a:t>
            </a:r>
          </a:p>
        </p:txBody>
      </p:sp>
      <p:sp>
        <p:nvSpPr>
          <p:cNvPr id="3" name="Text Placeholder 2">
            <a:extLst>
              <a:ext uri="{FF2B5EF4-FFF2-40B4-BE49-F238E27FC236}">
                <a16:creationId xmlns:a16="http://schemas.microsoft.com/office/drawing/2014/main" id="{2629AC71-9ED4-FA59-D386-5BD9C585DC67}"/>
              </a:ext>
            </a:extLst>
          </p:cNvPr>
          <p:cNvSpPr>
            <a:spLocks noGrp="1"/>
          </p:cNvSpPr>
          <p:nvPr>
            <p:ph type="body" sz="quarter" idx="14"/>
          </p:nvPr>
        </p:nvSpPr>
        <p:spPr/>
        <p:txBody>
          <a:bodyPr/>
          <a:lstStyle/>
          <a:p>
            <a:r>
              <a:rPr lang="en-US" dirty="0"/>
              <a:t>​2600 BCE: Imhotep (Egypt)</a:t>
            </a:r>
          </a:p>
          <a:p>
            <a:endParaRPr lang="en-US" dirty="0"/>
          </a:p>
        </p:txBody>
      </p:sp>
      <p:sp>
        <p:nvSpPr>
          <p:cNvPr id="6" name="Content Placeholder 5">
            <a:extLst>
              <a:ext uri="{FF2B5EF4-FFF2-40B4-BE49-F238E27FC236}">
                <a16:creationId xmlns:a16="http://schemas.microsoft.com/office/drawing/2014/main" id="{9E3F0E5B-65CB-787C-C52A-2038EEA09817}"/>
              </a:ext>
            </a:extLst>
          </p:cNvPr>
          <p:cNvSpPr>
            <a:spLocks noGrp="1"/>
          </p:cNvSpPr>
          <p:nvPr>
            <p:ph sz="half" idx="2"/>
          </p:nvPr>
        </p:nvSpPr>
        <p:spPr>
          <a:xfrm>
            <a:off x="-951008" y="4255945"/>
            <a:ext cx="50993" cy="634373"/>
          </a:xfrm>
        </p:spPr>
        <p:txBody>
          <a:bodyPr/>
          <a:lstStyle/>
          <a:p>
            <a:r>
              <a:rPr lang="en-US" dirty="0"/>
              <a:t>​</a:t>
            </a:r>
            <a:br>
              <a:rPr lang="en-US" dirty="0"/>
            </a:br>
            <a:r>
              <a:rPr lang="en-US" dirty="0"/>
              <a:t>​</a:t>
            </a:r>
          </a:p>
          <a:p>
            <a:endParaRPr lang="en-US" dirty="0"/>
          </a:p>
        </p:txBody>
      </p:sp>
      <p:sp>
        <p:nvSpPr>
          <p:cNvPr id="4" name="Text Placeholder 3">
            <a:extLst>
              <a:ext uri="{FF2B5EF4-FFF2-40B4-BE49-F238E27FC236}">
                <a16:creationId xmlns:a16="http://schemas.microsoft.com/office/drawing/2014/main" id="{1E2CADAC-D2BA-2781-21DF-E36A2D898FA9}"/>
              </a:ext>
            </a:extLst>
          </p:cNvPr>
          <p:cNvSpPr>
            <a:spLocks noGrp="1"/>
          </p:cNvSpPr>
          <p:nvPr>
            <p:ph type="body" sz="quarter" idx="16"/>
          </p:nvPr>
        </p:nvSpPr>
        <p:spPr>
          <a:xfrm>
            <a:off x="4472940" y="2031031"/>
            <a:ext cx="3246120" cy="3838353"/>
          </a:xfrm>
        </p:spPr>
        <p:txBody>
          <a:bodyPr/>
          <a:lstStyle/>
          <a:p>
            <a:r>
              <a:rPr lang="en-US" dirty="0"/>
              <a:t>Egypt &amp; Mesopotamia: Centers of learning</a:t>
            </a:r>
          </a:p>
          <a:p>
            <a:endParaRPr lang="en-US" dirty="0"/>
          </a:p>
        </p:txBody>
      </p:sp>
      <p:sp>
        <p:nvSpPr>
          <p:cNvPr id="7" name="Content Placeholder 6">
            <a:extLst>
              <a:ext uri="{FF2B5EF4-FFF2-40B4-BE49-F238E27FC236}">
                <a16:creationId xmlns:a16="http://schemas.microsoft.com/office/drawing/2014/main" id="{0750929C-496C-419D-93BC-D4ABBE462EF5}"/>
              </a:ext>
            </a:extLst>
          </p:cNvPr>
          <p:cNvSpPr>
            <a:spLocks noGrp="1"/>
          </p:cNvSpPr>
          <p:nvPr>
            <p:ph sz="half" idx="13"/>
          </p:nvPr>
        </p:nvSpPr>
        <p:spPr>
          <a:xfrm>
            <a:off x="5402339" y="4440420"/>
            <a:ext cx="1538732" cy="841639"/>
          </a:xfrm>
        </p:spPr>
        <p:txBody>
          <a:bodyPr/>
          <a:lstStyle/>
          <a:p>
            <a:r>
              <a:rPr lang="en-US" dirty="0"/>
              <a:t>​</a:t>
            </a:r>
          </a:p>
        </p:txBody>
      </p:sp>
      <p:sp>
        <p:nvSpPr>
          <p:cNvPr id="5" name="Text Placeholder 4">
            <a:extLst>
              <a:ext uri="{FF2B5EF4-FFF2-40B4-BE49-F238E27FC236}">
                <a16:creationId xmlns:a16="http://schemas.microsoft.com/office/drawing/2014/main" id="{8E688B1D-28C5-C399-CA01-21BE7C5F1E51}"/>
              </a:ext>
            </a:extLst>
          </p:cNvPr>
          <p:cNvSpPr>
            <a:spLocks noGrp="1"/>
          </p:cNvSpPr>
          <p:nvPr>
            <p:ph type="body" sz="quarter" idx="19"/>
          </p:nvPr>
        </p:nvSpPr>
        <p:spPr/>
        <p:txBody>
          <a:bodyPr/>
          <a:lstStyle/>
          <a:p>
            <a:r>
              <a:rPr lang="en-US" dirty="0"/>
              <a:t>Greek knowledge built on earlier traditions</a:t>
            </a:r>
          </a:p>
          <a:p>
            <a:endParaRPr lang="en-US" dirty="0"/>
          </a:p>
        </p:txBody>
      </p:sp>
      <p:sp>
        <p:nvSpPr>
          <p:cNvPr id="32" name="Slide Number Placeholder 31">
            <a:extLst>
              <a:ext uri="{FF2B5EF4-FFF2-40B4-BE49-F238E27FC236}">
                <a16:creationId xmlns:a16="http://schemas.microsoft.com/office/drawing/2014/main" id="{25633612-F774-0CAE-9E5C-D01184B43E6F}"/>
              </a:ext>
            </a:extLst>
          </p:cNvPr>
          <p:cNvSpPr>
            <a:spLocks noGrp="1"/>
          </p:cNvSpPr>
          <p:nvPr>
            <p:ph type="sldNum" sz="quarter" idx="12"/>
          </p:nvPr>
        </p:nvSpPr>
        <p:spPr/>
        <p:txBody>
          <a:bodyPr/>
          <a:lstStyle/>
          <a:p>
            <a:fld id="{8D0AFDD5-844D-364D-8AEC-50CF4D36D55D}" type="slidenum">
              <a:rPr lang="en-US" smtClean="0"/>
              <a:pPr/>
              <a:t>3</a:t>
            </a:fld>
            <a:endParaRPr lang="en-US" dirty="0"/>
          </a:p>
        </p:txBody>
      </p:sp>
      <p:sp>
        <p:nvSpPr>
          <p:cNvPr id="31" name="Footer Placeholder 30">
            <a:extLst>
              <a:ext uri="{FF2B5EF4-FFF2-40B4-BE49-F238E27FC236}">
                <a16:creationId xmlns:a16="http://schemas.microsoft.com/office/drawing/2014/main" id="{C2B4FE06-34C7-A80C-5DBE-4F5168C9EBDC}"/>
              </a:ext>
            </a:extLst>
          </p:cNvPr>
          <p:cNvSpPr>
            <a:spLocks noGrp="1"/>
          </p:cNvSpPr>
          <p:nvPr>
            <p:ph type="ftr" sz="quarter" idx="11"/>
          </p:nvPr>
        </p:nvSpPr>
        <p:spPr/>
        <p:txBody>
          <a:bodyPr/>
          <a:lstStyle/>
          <a:p>
            <a:r>
              <a:rPr lang="en-US" dirty="0"/>
              <a:t>Presentation title</a:t>
            </a:r>
          </a:p>
        </p:txBody>
      </p:sp>
      <p:sp>
        <p:nvSpPr>
          <p:cNvPr id="30" name="Date Placeholder 29">
            <a:extLst>
              <a:ext uri="{FF2B5EF4-FFF2-40B4-BE49-F238E27FC236}">
                <a16:creationId xmlns:a16="http://schemas.microsoft.com/office/drawing/2014/main" id="{E227DBC0-C280-AC5C-C7A8-FF8D56C9DFE5}"/>
              </a:ext>
            </a:extLst>
          </p:cNvPr>
          <p:cNvSpPr>
            <a:spLocks noGrp="1"/>
          </p:cNvSpPr>
          <p:nvPr>
            <p:ph type="dt" sz="half" idx="10"/>
          </p:nvPr>
        </p:nvSpPr>
        <p:spPr/>
        <p:txBody>
          <a:bodyPr/>
          <a:lstStyle/>
          <a:p>
            <a:r>
              <a:rPr lang="en-US" dirty="0"/>
              <a:t>20XX</a:t>
            </a:r>
          </a:p>
        </p:txBody>
      </p:sp>
      <p:pic>
        <p:nvPicPr>
          <p:cNvPr id="4098" name="Picture 2" descr="Ancient egyptian ruins with stone columns and structures.">
            <a:extLst>
              <a:ext uri="{FF2B5EF4-FFF2-40B4-BE49-F238E27FC236}">
                <a16:creationId xmlns:a16="http://schemas.microsoft.com/office/drawing/2014/main" id="{F9212081-DE36-526A-E3DD-65C3BCBEA269}"/>
              </a:ext>
            </a:extLst>
          </p:cNvPr>
          <p:cNvPicPr>
            <a:picLocks noGrp="1" noChangeAspect="1" noChangeArrowheads="1"/>
          </p:cNvPicPr>
          <p:nvPr>
            <p:ph sz="half" idx="20"/>
          </p:nvPr>
        </p:nvPicPr>
        <p:blipFill>
          <a:blip r:embed="rId2">
            <a:extLst>
              <a:ext uri="{28A0092B-C50C-407E-A947-70E740481C1C}">
                <a14:useLocalDpi xmlns:a14="http://schemas.microsoft.com/office/drawing/2010/main" val="0"/>
              </a:ext>
            </a:extLst>
          </a:blip>
          <a:srcRect/>
          <a:stretch>
            <a:fillRect/>
          </a:stretch>
        </p:blipFill>
        <p:spPr bwMode="auto">
          <a:xfrm>
            <a:off x="8572500" y="3317875"/>
            <a:ext cx="2479548" cy="241141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an image of an ancient building with columns">
            <a:extLst>
              <a:ext uri="{FF2B5EF4-FFF2-40B4-BE49-F238E27FC236}">
                <a16:creationId xmlns:a16="http://schemas.microsoft.com/office/drawing/2014/main" id="{95EF235E-9DC2-79AC-D295-07E8D84C3E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3438" y="3317875"/>
            <a:ext cx="2885123" cy="231139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a statue of an egyptian god next to a pillar">
            <a:extLst>
              <a:ext uri="{FF2B5EF4-FFF2-40B4-BE49-F238E27FC236}">
                <a16:creationId xmlns:a16="http://schemas.microsoft.com/office/drawing/2014/main" id="{903F16E0-03FA-92A2-E2C6-DF3E7723D1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1" y="3315081"/>
            <a:ext cx="3000904" cy="2250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5245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0744A-496E-D0A5-9E31-AF33ED201DDE}"/>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F541FD23-EBF3-0BB4-DF84-52A99C0FA97C}"/>
              </a:ext>
            </a:extLst>
          </p:cNvPr>
          <p:cNvSpPr>
            <a:spLocks noGrp="1"/>
          </p:cNvSpPr>
          <p:nvPr>
            <p:ph type="ctrTitle"/>
          </p:nvPr>
        </p:nvSpPr>
        <p:spPr>
          <a:xfrm>
            <a:off x="1527048" y="1901953"/>
            <a:ext cx="4916434" cy="669798"/>
          </a:xfrm>
        </p:spPr>
        <p:txBody>
          <a:bodyPr/>
          <a:lstStyle/>
          <a:p>
            <a:r>
              <a:rPr lang="en-US" sz="3200" dirty="0"/>
              <a:t>Why This Matters Now?</a:t>
            </a:r>
            <a:br>
              <a:rPr lang="en-US" sz="3200" dirty="0"/>
            </a:br>
            <a:endParaRPr lang="en-US" sz="3200" dirty="0"/>
          </a:p>
        </p:txBody>
      </p:sp>
      <p:sp>
        <p:nvSpPr>
          <p:cNvPr id="25" name="Subtitle 24">
            <a:extLst>
              <a:ext uri="{FF2B5EF4-FFF2-40B4-BE49-F238E27FC236}">
                <a16:creationId xmlns:a16="http://schemas.microsoft.com/office/drawing/2014/main" id="{DB4C4777-2A5D-830E-3D3E-3659494A5B43}"/>
              </a:ext>
            </a:extLst>
          </p:cNvPr>
          <p:cNvSpPr>
            <a:spLocks noGrp="1"/>
          </p:cNvSpPr>
          <p:nvPr>
            <p:ph type="subTitle" idx="1"/>
          </p:nvPr>
        </p:nvSpPr>
        <p:spPr>
          <a:xfrm>
            <a:off x="1527048" y="2457450"/>
            <a:ext cx="4359402" cy="2228850"/>
          </a:xfrm>
        </p:spPr>
        <p:txBody>
          <a:bodyPr/>
          <a:lstStyle/>
          <a:p>
            <a:endParaRPr lang="en-US" dirty="0"/>
          </a:p>
          <a:p>
            <a:pPr lvl="0" eaLnBrk="0" fontAlgn="base" hangingPunct="0">
              <a:spcBef>
                <a:spcPct val="0"/>
              </a:spcBef>
              <a:spcAft>
                <a:spcPct val="0"/>
              </a:spcAft>
              <a:buFontTx/>
              <a:buChar char="•"/>
            </a:pPr>
            <a:r>
              <a:rPr lang="en-US" altLang="en-US" sz="1800" b="1" dirty="0">
                <a:latin typeface="Arial" panose="020B0604020202020204" pitchFamily="34" charset="0"/>
              </a:rPr>
              <a:t>Strengthens historical alignment</a:t>
            </a:r>
          </a:p>
          <a:p>
            <a:pPr lvl="0" eaLnBrk="0" fontAlgn="base" hangingPunct="0">
              <a:spcBef>
                <a:spcPct val="0"/>
              </a:spcBef>
              <a:spcAft>
                <a:spcPct val="0"/>
              </a:spcAft>
              <a:buFontTx/>
              <a:buChar char="•"/>
            </a:pPr>
            <a:r>
              <a:rPr lang="en-US" altLang="en-US" sz="1800" b="1" dirty="0">
                <a:latin typeface="Arial" panose="020B0604020202020204" pitchFamily="34" charset="0"/>
              </a:rPr>
              <a:t>Enhances identity for our youth</a:t>
            </a:r>
          </a:p>
          <a:p>
            <a:pPr lvl="0" eaLnBrk="0" fontAlgn="base" hangingPunct="0">
              <a:spcBef>
                <a:spcPct val="0"/>
              </a:spcBef>
              <a:spcAft>
                <a:spcPct val="0"/>
              </a:spcAft>
              <a:buFontTx/>
              <a:buChar char="•"/>
            </a:pPr>
            <a:r>
              <a:rPr lang="en-US" altLang="en-US" sz="1800" b="1" dirty="0">
                <a:latin typeface="Arial" panose="020B0604020202020204" pitchFamily="34" charset="0"/>
              </a:rPr>
              <a:t>Reinforces Masonic principles</a:t>
            </a:r>
          </a:p>
          <a:p>
            <a:pPr lvl="0" eaLnBrk="0" fontAlgn="base" hangingPunct="0">
              <a:spcBef>
                <a:spcPct val="0"/>
              </a:spcBef>
              <a:spcAft>
                <a:spcPct val="0"/>
              </a:spcAft>
              <a:buFontTx/>
              <a:buChar char="•"/>
            </a:pPr>
            <a:r>
              <a:rPr lang="en-US" altLang="en-US" sz="1800" b="1" dirty="0">
                <a:latin typeface="Arial" panose="020B0604020202020204" pitchFamily="34" charset="0"/>
              </a:rPr>
              <a:t>Positions the Order for future growth</a:t>
            </a:r>
          </a:p>
          <a:p>
            <a:endParaRPr lang="en-US" dirty="0"/>
          </a:p>
          <a:p>
            <a:endParaRPr lang="en-US" dirty="0"/>
          </a:p>
          <a:p>
            <a:endParaRPr lang="en-US" dirty="0"/>
          </a:p>
        </p:txBody>
      </p:sp>
      <p:pic>
        <p:nvPicPr>
          <p:cNvPr id="1026" name="Picture 2" descr="Today in labor history: Prince Hall, revolutionary abolitionist, dies">
            <a:extLst>
              <a:ext uri="{FF2B5EF4-FFF2-40B4-BE49-F238E27FC236}">
                <a16:creationId xmlns:a16="http://schemas.microsoft.com/office/drawing/2014/main" id="{03085744-A4B6-44B5-D745-1D1A1238C8D7}"/>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t="1389" b="138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927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7C965-FC8D-6910-C4B4-79C5192E0383}"/>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9CA88D5B-B848-6F33-E692-F0EAE8A82D5B}"/>
              </a:ext>
            </a:extLst>
          </p:cNvPr>
          <p:cNvSpPr>
            <a:spLocks noGrp="1"/>
          </p:cNvSpPr>
          <p:nvPr>
            <p:ph type="ctrTitle"/>
          </p:nvPr>
        </p:nvSpPr>
        <p:spPr>
          <a:xfrm>
            <a:off x="1222248" y="1312926"/>
            <a:ext cx="4873752" cy="3679698"/>
          </a:xfrm>
        </p:spPr>
        <p:txBody>
          <a:bodyPr/>
          <a:lstStyle/>
          <a:p>
            <a:r>
              <a:rPr lang="en-US" sz="4000" dirty="0"/>
              <a:t>Alignment with Freemasonry</a:t>
            </a:r>
          </a:p>
        </p:txBody>
      </p:sp>
      <p:sp>
        <p:nvSpPr>
          <p:cNvPr id="25" name="Subtitle 24">
            <a:extLst>
              <a:ext uri="{FF2B5EF4-FFF2-40B4-BE49-F238E27FC236}">
                <a16:creationId xmlns:a16="http://schemas.microsoft.com/office/drawing/2014/main" id="{1DA73684-7F6E-C65E-F988-F1181409D5C9}"/>
              </a:ext>
            </a:extLst>
          </p:cNvPr>
          <p:cNvSpPr>
            <a:spLocks noGrp="1"/>
          </p:cNvSpPr>
          <p:nvPr>
            <p:ph type="subTitle" idx="1"/>
          </p:nvPr>
        </p:nvSpPr>
        <p:spPr>
          <a:xfrm>
            <a:off x="1527048" y="2571750"/>
            <a:ext cx="3913632" cy="2420874"/>
          </a:xfrm>
        </p:spPr>
        <p:txBody>
          <a:bodyPr/>
          <a:lstStyle/>
          <a:p>
            <a:endParaRPr lang="en-US" dirty="0"/>
          </a:p>
          <a:p>
            <a:r>
              <a:rPr lang="en-US" sz="2000" b="1" dirty="0"/>
              <a:t>Seek Light and truth</a:t>
            </a:r>
          </a:p>
          <a:p>
            <a:r>
              <a:rPr lang="en-US" sz="2000" b="1" dirty="0"/>
              <a:t>Honor ancient builders</a:t>
            </a:r>
          </a:p>
          <a:p>
            <a:r>
              <a:rPr lang="en-US" sz="2000" b="1" dirty="0"/>
              <a:t>Symbolism of architecture</a:t>
            </a:r>
          </a:p>
          <a:p>
            <a:r>
              <a:rPr lang="en-US" sz="2000" b="1" dirty="0"/>
              <a:t>Growth by degrees</a:t>
            </a:r>
          </a:p>
          <a:p>
            <a:endParaRPr lang="en-US" dirty="0"/>
          </a:p>
        </p:txBody>
      </p:sp>
      <p:pic>
        <p:nvPicPr>
          <p:cNvPr id="33" name="Picture Placeholder 32" descr="Opened package with a pink shirt in it">
            <a:extLst>
              <a:ext uri="{FF2B5EF4-FFF2-40B4-BE49-F238E27FC236}">
                <a16:creationId xmlns:a16="http://schemas.microsoft.com/office/drawing/2014/main" id="{F20547C3-C094-D665-7D16-7D13EF5C3BA9}"/>
              </a:ext>
            </a:extLst>
          </p:cNvPr>
          <p:cNvPicPr>
            <a:picLocks noGrp="1" noChangeAspect="1"/>
          </p:cNvPicPr>
          <p:nvPr>
            <p:ph type="pic" sz="quarter" idx="10"/>
          </p:nvPr>
        </p:nvPicPr>
        <p:blipFill rotWithShape="1">
          <a:blip r:embed="rId2"/>
          <a:srcRect t="7" b="7"/>
          <a:stretch/>
        </p:blipFill>
        <p:spPr/>
      </p:pic>
      <p:pic>
        <p:nvPicPr>
          <p:cNvPr id="3" name="Picture 2">
            <a:extLst>
              <a:ext uri="{FF2B5EF4-FFF2-40B4-BE49-F238E27FC236}">
                <a16:creationId xmlns:a16="http://schemas.microsoft.com/office/drawing/2014/main" id="{EADA8E79-5270-7AA3-706D-046EB80C8E71}"/>
              </a:ext>
            </a:extLst>
          </p:cNvPr>
          <p:cNvPicPr>
            <a:picLocks noChangeAspect="1"/>
          </p:cNvPicPr>
          <p:nvPr/>
        </p:nvPicPr>
        <p:blipFill>
          <a:blip r:embed="rId3"/>
          <a:stretch>
            <a:fillRect/>
          </a:stretch>
        </p:blipFill>
        <p:spPr>
          <a:xfrm>
            <a:off x="8394996" y="1396058"/>
            <a:ext cx="2846513" cy="3542031"/>
          </a:xfrm>
          <a:prstGeom prst="rect">
            <a:avLst/>
          </a:prstGeom>
        </p:spPr>
      </p:pic>
      <p:pic>
        <p:nvPicPr>
          <p:cNvPr id="8194" name="Picture 2" descr="a pair of scissors sitting on top of an open book">
            <a:extLst>
              <a:ext uri="{FF2B5EF4-FFF2-40B4-BE49-F238E27FC236}">
                <a16:creationId xmlns:a16="http://schemas.microsoft.com/office/drawing/2014/main" id="{CAFFC61C-955E-8D77-9505-19405EB3E6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6363" y="812292"/>
            <a:ext cx="6070600" cy="4928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296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68D10-52FC-614F-89A5-4F793BEFE8EF}"/>
              </a:ext>
            </a:extLst>
          </p:cNvPr>
          <p:cNvSpPr>
            <a:spLocks noGrp="1"/>
          </p:cNvSpPr>
          <p:nvPr>
            <p:ph type="title"/>
          </p:nvPr>
        </p:nvSpPr>
        <p:spPr>
          <a:xfrm>
            <a:off x="142875" y="420624"/>
            <a:ext cx="4127869" cy="2465451"/>
          </a:xfrm>
        </p:spPr>
        <p:txBody>
          <a:bodyPr/>
          <a:lstStyle/>
          <a:p>
            <a:r>
              <a:rPr lang="en-US" dirty="0"/>
              <a:t>Who Was Imhotep?</a:t>
            </a:r>
          </a:p>
        </p:txBody>
      </p:sp>
      <p:sp>
        <p:nvSpPr>
          <p:cNvPr id="11" name="Text Placeholder 10">
            <a:extLst>
              <a:ext uri="{FF2B5EF4-FFF2-40B4-BE49-F238E27FC236}">
                <a16:creationId xmlns:a16="http://schemas.microsoft.com/office/drawing/2014/main" id="{15C5FD85-E72E-D48C-0D76-91EA628295DE}"/>
              </a:ext>
            </a:extLst>
          </p:cNvPr>
          <p:cNvSpPr>
            <a:spLocks noGrp="1"/>
          </p:cNvSpPr>
          <p:nvPr>
            <p:ph type="body" idx="1"/>
          </p:nvPr>
        </p:nvSpPr>
        <p:spPr>
          <a:xfrm>
            <a:off x="242888" y="2557463"/>
            <a:ext cx="4027856" cy="2357437"/>
          </a:xfrm>
        </p:spPr>
        <p:txBody>
          <a:bodyPr/>
          <a:lstStyle/>
          <a:p>
            <a:r>
              <a:rPr lang="en-US" sz="2400" b="1" dirty="0"/>
              <a:t>1. Lived ~2600 BCE in Ancient Egypt</a:t>
            </a:r>
          </a:p>
          <a:p>
            <a:r>
              <a:rPr lang="en-US" sz="2400" b="1" dirty="0"/>
              <a:t>2. Architect of the Step Pyramid</a:t>
            </a:r>
          </a:p>
          <a:p>
            <a:r>
              <a:rPr lang="en-US" sz="2400" b="1" dirty="0"/>
              <a:t>3. Scholar, physician, priest</a:t>
            </a:r>
          </a:p>
          <a:p>
            <a:r>
              <a:rPr lang="en-US" sz="2400" b="1" dirty="0"/>
              <a:t>4. First recorded Master Builder</a:t>
            </a:r>
          </a:p>
          <a:p>
            <a:endParaRPr lang="en-US" altLang="zh-CN" dirty="0"/>
          </a:p>
        </p:txBody>
      </p:sp>
      <p:sp>
        <p:nvSpPr>
          <p:cNvPr id="3" name="AutoShape 2">
            <a:extLst>
              <a:ext uri="{FF2B5EF4-FFF2-40B4-BE49-F238E27FC236}">
                <a16:creationId xmlns:a16="http://schemas.microsoft.com/office/drawing/2014/main" id="{E8CC02D5-0144-4027-928D-26AF848597E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a:extLst>
              <a:ext uri="{FF2B5EF4-FFF2-40B4-BE49-F238E27FC236}">
                <a16:creationId xmlns:a16="http://schemas.microsoft.com/office/drawing/2014/main" id="{D784C977-0B01-4F16-8183-6C3317E44971}"/>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Picture Placeholder 4">
            <a:extLst>
              <a:ext uri="{FF2B5EF4-FFF2-40B4-BE49-F238E27FC236}">
                <a16:creationId xmlns:a16="http://schemas.microsoft.com/office/drawing/2014/main" id="{C51A1953-5640-B6E5-3FBF-304630CF31DB}"/>
              </a:ext>
            </a:extLst>
          </p:cNvPr>
          <p:cNvSpPr>
            <a:spLocks noGrp="1"/>
          </p:cNvSpPr>
          <p:nvPr>
            <p:ph type="pic" sz="quarter" idx="10"/>
          </p:nvPr>
        </p:nvSpPr>
        <p:spPr/>
      </p:sp>
      <p:pic>
        <p:nvPicPr>
          <p:cNvPr id="3078" name="Picture 6" descr="undefined">
            <a:extLst>
              <a:ext uri="{FF2B5EF4-FFF2-40B4-BE49-F238E27FC236}">
                <a16:creationId xmlns:a16="http://schemas.microsoft.com/office/drawing/2014/main" id="{41961AC6-3A76-BE88-7741-7881C66891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1767" y="157163"/>
            <a:ext cx="6128195" cy="6410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226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5BC0F7-9BAB-2ADE-CF39-13047262085B}"/>
              </a:ext>
            </a:extLst>
          </p:cNvPr>
          <p:cNvSpPr>
            <a:spLocks noGrp="1"/>
          </p:cNvSpPr>
          <p:nvPr>
            <p:ph type="title"/>
          </p:nvPr>
        </p:nvSpPr>
        <p:spPr>
          <a:xfrm>
            <a:off x="1389888" y="914400"/>
            <a:ext cx="4825175" cy="2514600"/>
          </a:xfrm>
        </p:spPr>
        <p:txBody>
          <a:bodyPr/>
          <a:lstStyle/>
          <a:p>
            <a:r>
              <a:rPr lang="en-US" dirty="0">
                <a:sym typeface="DM Sans Medium"/>
              </a:rPr>
              <a:t> </a:t>
            </a:r>
            <a:r>
              <a:rPr lang="en-US" dirty="0"/>
              <a:t>Pythagoras in Context</a:t>
            </a:r>
            <a:br>
              <a:rPr lang="en-US" dirty="0">
                <a:sym typeface="DM Sans Medium"/>
              </a:rPr>
            </a:br>
            <a:endParaRPr lang="en-US" dirty="0"/>
          </a:p>
        </p:txBody>
      </p:sp>
      <p:sp>
        <p:nvSpPr>
          <p:cNvPr id="4" name="Content Placeholder 3">
            <a:extLst>
              <a:ext uri="{FF2B5EF4-FFF2-40B4-BE49-F238E27FC236}">
                <a16:creationId xmlns:a16="http://schemas.microsoft.com/office/drawing/2014/main" id="{F7F72EA7-7448-EA7A-DE1C-33CD1331CDA4}"/>
              </a:ext>
            </a:extLst>
          </p:cNvPr>
          <p:cNvSpPr>
            <a:spLocks noGrp="1"/>
          </p:cNvSpPr>
          <p:nvPr>
            <p:ph idx="1"/>
          </p:nvPr>
        </p:nvSpPr>
        <p:spPr>
          <a:xfrm>
            <a:off x="1389888" y="2583711"/>
            <a:ext cx="5010912" cy="3159864"/>
          </a:xfrm>
        </p:spPr>
        <p:txBody>
          <a:bodyPr/>
          <a:lstStyle/>
          <a:p>
            <a:r>
              <a:rPr lang="en-US" sz="2400" b="1" dirty="0"/>
              <a:t>1. Greek philosopher (~500 BCE)</a:t>
            </a:r>
          </a:p>
          <a:p>
            <a:r>
              <a:rPr lang="en-US" sz="2400" b="1" dirty="0"/>
              <a:t>2. Studied in Egypt (classical sources)</a:t>
            </a:r>
          </a:p>
          <a:p>
            <a:r>
              <a:rPr lang="en-US" sz="2400" b="1" dirty="0"/>
              <a:t>3. Transmitter of knowledge</a:t>
            </a:r>
          </a:p>
          <a:p>
            <a:r>
              <a:rPr lang="en-US" sz="2400" b="1" dirty="0"/>
              <a:t>4. Imhotep represents the foundation</a:t>
            </a:r>
          </a:p>
          <a:p>
            <a:endParaRPr lang="en-US" dirty="0"/>
          </a:p>
        </p:txBody>
      </p:sp>
      <p:sp>
        <p:nvSpPr>
          <p:cNvPr id="7" name="Slide Number Placeholder 6">
            <a:extLst>
              <a:ext uri="{FF2B5EF4-FFF2-40B4-BE49-F238E27FC236}">
                <a16:creationId xmlns:a16="http://schemas.microsoft.com/office/drawing/2014/main" id="{AA825C49-A1AB-D377-2071-D29B1E667AA9}"/>
              </a:ext>
            </a:extLst>
          </p:cNvPr>
          <p:cNvSpPr>
            <a:spLocks noGrp="1"/>
          </p:cNvSpPr>
          <p:nvPr>
            <p:ph type="sldNum" sz="quarter" idx="12"/>
          </p:nvPr>
        </p:nvSpPr>
        <p:spPr>
          <a:xfrm>
            <a:off x="3962400" y="6400904"/>
            <a:ext cx="365760" cy="246888"/>
          </a:xfrm>
        </p:spPr>
        <p:txBody>
          <a:bodyPr/>
          <a:lstStyle/>
          <a:p>
            <a:fld id="{8D0AFDD5-844D-364D-8AEC-50CF4D36D55D}" type="slidenum">
              <a:rPr lang="en-US" smtClean="0"/>
              <a:pPr/>
              <a:t>7</a:t>
            </a:fld>
            <a:endParaRPr lang="en-US" dirty="0"/>
          </a:p>
        </p:txBody>
      </p:sp>
      <p:sp>
        <p:nvSpPr>
          <p:cNvPr id="2" name="Picture Placeholder 1">
            <a:extLst>
              <a:ext uri="{FF2B5EF4-FFF2-40B4-BE49-F238E27FC236}">
                <a16:creationId xmlns:a16="http://schemas.microsoft.com/office/drawing/2014/main" id="{7427F31B-E0C9-8AEE-BDD4-734B433CEECC}"/>
              </a:ext>
            </a:extLst>
          </p:cNvPr>
          <p:cNvSpPr>
            <a:spLocks noGrp="1"/>
          </p:cNvSpPr>
          <p:nvPr>
            <p:ph type="pic" sz="quarter" idx="13"/>
          </p:nvPr>
        </p:nvSpPr>
        <p:spPr/>
      </p:sp>
      <p:pic>
        <p:nvPicPr>
          <p:cNvPr id="5124" name="Picture 4" descr="Pitagoria bust">
            <a:extLst>
              <a:ext uri="{FF2B5EF4-FFF2-40B4-BE49-F238E27FC236}">
                <a16:creationId xmlns:a16="http://schemas.microsoft.com/office/drawing/2014/main" id="{A80943E2-F864-BCF7-DA01-3465656331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8025" y="0"/>
            <a:ext cx="51339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7254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5BC0F7-9BAB-2ADE-CF39-13047262085B}"/>
              </a:ext>
            </a:extLst>
          </p:cNvPr>
          <p:cNvSpPr>
            <a:spLocks noGrp="1"/>
          </p:cNvSpPr>
          <p:nvPr>
            <p:ph type="title"/>
          </p:nvPr>
        </p:nvSpPr>
        <p:spPr>
          <a:xfrm>
            <a:off x="671514" y="1719072"/>
            <a:ext cx="5310186" cy="1709928"/>
          </a:xfrm>
        </p:spPr>
        <p:txBody>
          <a:bodyPr/>
          <a:lstStyle/>
          <a:p>
            <a:r>
              <a:rPr lang="en-US" sz="4000" dirty="0"/>
              <a:t>Background &amp; Context</a:t>
            </a:r>
            <a:br>
              <a:rPr lang="en-US" dirty="0">
                <a:sym typeface="DM Sans Medium"/>
              </a:rPr>
            </a:br>
            <a:endParaRPr lang="en-US" dirty="0"/>
          </a:p>
        </p:txBody>
      </p:sp>
      <p:sp>
        <p:nvSpPr>
          <p:cNvPr id="4" name="Content Placeholder 3">
            <a:extLst>
              <a:ext uri="{FF2B5EF4-FFF2-40B4-BE49-F238E27FC236}">
                <a16:creationId xmlns:a16="http://schemas.microsoft.com/office/drawing/2014/main" id="{F7F72EA7-7448-EA7A-DE1C-33CD1331CDA4}"/>
              </a:ext>
            </a:extLst>
          </p:cNvPr>
          <p:cNvSpPr>
            <a:spLocks noGrp="1"/>
          </p:cNvSpPr>
          <p:nvPr>
            <p:ph idx="1"/>
          </p:nvPr>
        </p:nvSpPr>
        <p:spPr>
          <a:xfrm>
            <a:off x="671514" y="3429000"/>
            <a:ext cx="5095873" cy="1876646"/>
          </a:xfrm>
        </p:spPr>
        <p:txBody>
          <a:bodyPr/>
          <a:lstStyle/>
          <a:p>
            <a:r>
              <a:rPr lang="en-US" sz="2400" b="1" dirty="0"/>
              <a:t>1. Ohio Advisory Workshop reflection</a:t>
            </a:r>
          </a:p>
          <a:p>
            <a:r>
              <a:rPr lang="en-US" sz="2400" b="1" dirty="0"/>
              <a:t>2. Question: Why stop at Pythagoras?</a:t>
            </a:r>
          </a:p>
          <a:p>
            <a:r>
              <a:rPr lang="en-US" sz="2400" b="1" dirty="0"/>
              <a:t>3. Research into earlier foundations</a:t>
            </a:r>
          </a:p>
          <a:p>
            <a:r>
              <a:rPr lang="en-US" sz="2400" b="1" dirty="0"/>
              <a:t>4. Guidance received to present facts</a:t>
            </a:r>
          </a:p>
          <a:p>
            <a:endParaRPr lang="en-US" dirty="0"/>
          </a:p>
        </p:txBody>
      </p:sp>
      <p:sp>
        <p:nvSpPr>
          <p:cNvPr id="7" name="Slide Number Placeholder 6">
            <a:extLst>
              <a:ext uri="{FF2B5EF4-FFF2-40B4-BE49-F238E27FC236}">
                <a16:creationId xmlns:a16="http://schemas.microsoft.com/office/drawing/2014/main" id="{AA825C49-A1AB-D377-2071-D29B1E667AA9}"/>
              </a:ext>
            </a:extLst>
          </p:cNvPr>
          <p:cNvSpPr>
            <a:spLocks noGrp="1"/>
          </p:cNvSpPr>
          <p:nvPr>
            <p:ph type="sldNum" sz="quarter" idx="12"/>
          </p:nvPr>
        </p:nvSpPr>
        <p:spPr>
          <a:xfrm>
            <a:off x="3962400" y="6400904"/>
            <a:ext cx="365760" cy="246888"/>
          </a:xfrm>
        </p:spPr>
        <p:txBody>
          <a:bodyPr/>
          <a:lstStyle/>
          <a:p>
            <a:fld id="{8D0AFDD5-844D-364D-8AEC-50CF4D36D55D}" type="slidenum">
              <a:rPr lang="en-US" smtClean="0"/>
              <a:pPr/>
              <a:t>8</a:t>
            </a:fld>
            <a:endParaRPr lang="en-US" dirty="0"/>
          </a:p>
        </p:txBody>
      </p:sp>
      <p:sp>
        <p:nvSpPr>
          <p:cNvPr id="9" name="Picture Placeholder 8">
            <a:extLst>
              <a:ext uri="{FF2B5EF4-FFF2-40B4-BE49-F238E27FC236}">
                <a16:creationId xmlns:a16="http://schemas.microsoft.com/office/drawing/2014/main" id="{0703A91A-A85B-5998-3ACA-8DDE6A91EB4A}"/>
              </a:ext>
            </a:extLst>
          </p:cNvPr>
          <p:cNvSpPr>
            <a:spLocks noGrp="1"/>
          </p:cNvSpPr>
          <p:nvPr>
            <p:ph type="pic" sz="quarter" idx="13"/>
          </p:nvPr>
        </p:nvSpPr>
        <p:spPr/>
      </p:sp>
      <p:pic>
        <p:nvPicPr>
          <p:cNvPr id="10" name="Picture 4">
            <a:extLst>
              <a:ext uri="{FF2B5EF4-FFF2-40B4-BE49-F238E27FC236}">
                <a16:creationId xmlns:a16="http://schemas.microsoft.com/office/drawing/2014/main" id="{D9C7B324-BA1E-332C-7594-CDF6C81E4A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5862" y="0"/>
            <a:ext cx="7620000" cy="642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0002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69D40-D347-0BB6-9574-762B86CE2C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951464-5A68-5A45-3291-975C7D1007AA}"/>
              </a:ext>
            </a:extLst>
          </p:cNvPr>
          <p:cNvSpPr>
            <a:spLocks noGrp="1"/>
          </p:cNvSpPr>
          <p:nvPr>
            <p:ph type="title"/>
          </p:nvPr>
        </p:nvSpPr>
        <p:spPr>
          <a:xfrm>
            <a:off x="2686049" y="2614613"/>
            <a:ext cx="6772275" cy="2304859"/>
          </a:xfrm>
        </p:spPr>
        <p:txBody>
          <a:bodyPr/>
          <a:lstStyle/>
          <a:p>
            <a:r>
              <a:rPr lang="en-US" sz="2800" b="1" dirty="0"/>
              <a:t>Imhotep represents one of the earliest recorded foundations of architecture, science, and scholarship.</a:t>
            </a:r>
            <a:br>
              <a:rPr lang="en-US" sz="2800" b="1" dirty="0"/>
            </a:br>
            <a:r>
              <a:rPr lang="en-US" sz="2800" b="1" dirty="0"/>
              <a:t>Later thinkers like Pythagoras built upon knowledge preserved and studied in Egypt</a:t>
            </a:r>
            <a:r>
              <a:rPr lang="en-US" b="1" dirty="0"/>
              <a:t>.</a:t>
            </a:r>
            <a:br>
              <a:rPr lang="en-US" dirty="0"/>
            </a:br>
            <a:br>
              <a:rPr lang="en-US" dirty="0"/>
            </a:br>
            <a:endParaRPr lang="en-US" dirty="0"/>
          </a:p>
        </p:txBody>
      </p:sp>
      <p:sp>
        <p:nvSpPr>
          <p:cNvPr id="5" name="Text Placeholder 4">
            <a:extLst>
              <a:ext uri="{FF2B5EF4-FFF2-40B4-BE49-F238E27FC236}">
                <a16:creationId xmlns:a16="http://schemas.microsoft.com/office/drawing/2014/main" id="{F62245B2-E57B-586B-05EC-6E484D991C9E}"/>
              </a:ext>
            </a:extLst>
          </p:cNvPr>
          <p:cNvSpPr>
            <a:spLocks noGrp="1"/>
          </p:cNvSpPr>
          <p:nvPr>
            <p:ph type="body" sz="quarter" idx="15"/>
          </p:nvPr>
        </p:nvSpPr>
        <p:spPr/>
        <p:txBody>
          <a:bodyPr/>
          <a:lstStyle/>
          <a:p>
            <a:r>
              <a:rPr lang="en-US" dirty="0"/>
              <a:t>“</a:t>
            </a:r>
          </a:p>
        </p:txBody>
      </p:sp>
      <p:sp>
        <p:nvSpPr>
          <p:cNvPr id="6" name="Content Placeholder 5">
            <a:extLst>
              <a:ext uri="{FF2B5EF4-FFF2-40B4-BE49-F238E27FC236}">
                <a16:creationId xmlns:a16="http://schemas.microsoft.com/office/drawing/2014/main" id="{802B3DB6-73C9-D832-B0F0-C32063A5BA03}"/>
              </a:ext>
            </a:extLst>
          </p:cNvPr>
          <p:cNvSpPr>
            <a:spLocks noGrp="1"/>
          </p:cNvSpPr>
          <p:nvPr>
            <p:ph idx="1"/>
          </p:nvPr>
        </p:nvSpPr>
        <p:spPr/>
        <p:txBody>
          <a:bodyPr/>
          <a:lstStyle/>
          <a:p>
            <a:endParaRPr lang="en-US" altLang="zh-CN" dirty="0"/>
          </a:p>
          <a:p>
            <a:endParaRPr lang="en-US" dirty="0"/>
          </a:p>
        </p:txBody>
      </p:sp>
      <p:sp>
        <p:nvSpPr>
          <p:cNvPr id="4" name="Text Placeholder 3">
            <a:extLst>
              <a:ext uri="{FF2B5EF4-FFF2-40B4-BE49-F238E27FC236}">
                <a16:creationId xmlns:a16="http://schemas.microsoft.com/office/drawing/2014/main" id="{7BE1AA43-B0B3-880F-2271-7B5C1C6A916F}"/>
              </a:ext>
            </a:extLst>
          </p:cNvPr>
          <p:cNvSpPr>
            <a:spLocks noGrp="1"/>
          </p:cNvSpPr>
          <p:nvPr>
            <p:ph type="body" sz="quarter" idx="14"/>
          </p:nvPr>
        </p:nvSpPr>
        <p:spPr/>
        <p:txBody>
          <a:bodyPr/>
          <a:lstStyle/>
          <a:p>
            <a:r>
              <a:rPr lang="en-US" dirty="0"/>
              <a:t>”</a:t>
            </a:r>
          </a:p>
        </p:txBody>
      </p:sp>
      <p:sp>
        <p:nvSpPr>
          <p:cNvPr id="8" name="Slide Number Placeholder 7">
            <a:extLst>
              <a:ext uri="{FF2B5EF4-FFF2-40B4-BE49-F238E27FC236}">
                <a16:creationId xmlns:a16="http://schemas.microsoft.com/office/drawing/2014/main" id="{385D0553-190C-7289-0E21-4D1706459603}"/>
              </a:ext>
            </a:extLst>
          </p:cNvPr>
          <p:cNvSpPr>
            <a:spLocks noGrp="1"/>
          </p:cNvSpPr>
          <p:nvPr>
            <p:ph type="sldNum" sz="quarter" idx="18"/>
          </p:nvPr>
        </p:nvSpPr>
        <p:spPr>
          <a:xfrm>
            <a:off x="838200" y="6400904"/>
            <a:ext cx="365760" cy="246888"/>
          </a:xfrm>
        </p:spPr>
        <p:txBody>
          <a:bodyPr/>
          <a:lstStyle/>
          <a:p>
            <a:fld id="{8D0AFDD5-844D-364D-8AEC-50CF4D36D55D}" type="slidenum">
              <a:rPr lang="en-US" smtClean="0"/>
              <a:pPr/>
              <a:t>9</a:t>
            </a:fld>
            <a:endParaRPr lang="en-US" dirty="0"/>
          </a:p>
        </p:txBody>
      </p:sp>
      <p:sp>
        <p:nvSpPr>
          <p:cNvPr id="7" name="Footer Placeholder 6">
            <a:extLst>
              <a:ext uri="{FF2B5EF4-FFF2-40B4-BE49-F238E27FC236}">
                <a16:creationId xmlns:a16="http://schemas.microsoft.com/office/drawing/2014/main" id="{12AD2549-56B2-1D09-1AD2-458FC110D16B}"/>
              </a:ext>
            </a:extLst>
          </p:cNvPr>
          <p:cNvSpPr>
            <a:spLocks noGrp="1"/>
          </p:cNvSpPr>
          <p:nvPr>
            <p:ph type="ftr" sz="quarter" idx="17"/>
          </p:nvPr>
        </p:nvSpPr>
        <p:spPr>
          <a:xfrm>
            <a:off x="5364480" y="6400904"/>
            <a:ext cx="1463040" cy="246888"/>
          </a:xfrm>
        </p:spPr>
        <p:txBody>
          <a:bodyPr/>
          <a:lstStyle/>
          <a:p>
            <a:r>
              <a:rPr lang="en-US" dirty="0"/>
              <a:t>Presentation title</a:t>
            </a:r>
          </a:p>
        </p:txBody>
      </p:sp>
      <p:sp>
        <p:nvSpPr>
          <p:cNvPr id="3" name="Date Placeholder 2">
            <a:extLst>
              <a:ext uri="{FF2B5EF4-FFF2-40B4-BE49-F238E27FC236}">
                <a16:creationId xmlns:a16="http://schemas.microsoft.com/office/drawing/2014/main" id="{8CFA0FA8-AE2F-B379-D94C-25E3878D801E}"/>
              </a:ext>
            </a:extLst>
          </p:cNvPr>
          <p:cNvSpPr>
            <a:spLocks noGrp="1"/>
          </p:cNvSpPr>
          <p:nvPr>
            <p:ph type="dt" sz="half" idx="16"/>
          </p:nvPr>
        </p:nvSpPr>
        <p:spPr>
          <a:xfrm>
            <a:off x="10629145" y="6400904"/>
            <a:ext cx="640080" cy="246888"/>
          </a:xfrm>
        </p:spPr>
        <p:txBody>
          <a:bodyPr/>
          <a:lstStyle/>
          <a:p>
            <a:r>
              <a:rPr lang="en-US" dirty="0"/>
              <a:t>20XX</a:t>
            </a:r>
          </a:p>
        </p:txBody>
      </p:sp>
    </p:spTree>
    <p:extLst>
      <p:ext uri="{BB962C8B-B14F-4D97-AF65-F5344CB8AC3E}">
        <p14:creationId xmlns:p14="http://schemas.microsoft.com/office/powerpoint/2010/main" val="2655686788"/>
      </p:ext>
    </p:extLst>
  </p:cSld>
  <p:clrMapOvr>
    <a:masterClrMapping/>
  </p:clrMapOvr>
</p:sld>
</file>

<file path=ppt/theme/theme1.xml><?xml version="1.0" encoding="utf-8"?>
<a:theme xmlns:a="http://schemas.openxmlformats.org/drawingml/2006/main" name="Office Theme">
  <a:themeElements>
    <a:clrScheme name="Custom 30">
      <a:dk1>
        <a:srgbClr val="000000"/>
      </a:dk1>
      <a:lt1>
        <a:srgbClr val="FFFFFF"/>
      </a:lt1>
      <a:dk2>
        <a:srgbClr val="264653"/>
      </a:dk2>
      <a:lt2>
        <a:srgbClr val="E7E6E6"/>
      </a:lt2>
      <a:accent1>
        <a:srgbClr val="F3EBE8"/>
      </a:accent1>
      <a:accent2>
        <a:srgbClr val="E9C369"/>
      </a:accent2>
      <a:accent3>
        <a:srgbClr val="2A9D8F"/>
      </a:accent3>
      <a:accent4>
        <a:srgbClr val="F3D6CD"/>
      </a:accent4>
      <a:accent5>
        <a:srgbClr val="F3EBE8"/>
      </a:accent5>
      <a:accent6>
        <a:srgbClr val="60717C"/>
      </a:accent6>
      <a:hlink>
        <a:srgbClr val="828683"/>
      </a:hlink>
      <a:folHlink>
        <a:srgbClr val="D08A55"/>
      </a:folHlink>
    </a:clrScheme>
    <a:fontScheme name="Custom 28">
      <a:majorFont>
        <a:latin typeface="Century Gothic"/>
        <a:ea typeface=""/>
        <a:cs typeface=""/>
      </a:majorFont>
      <a:minorFont>
        <a:latin typeface="Univers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rn-Angles_Win32_CP_v11" id="{557BB2FF-F1F4-4776-80DE-DC11FC14475E}" vid="{E0321167-E0D5-4285-8F17-B2BAD920F1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A78568-A730-4D3B-A489-FD854E91254A}">
  <ds:schemaRefs>
    <ds:schemaRef ds:uri="http://schemas.microsoft.com/sharepoint/v3/contenttype/forms"/>
  </ds:schemaRefs>
</ds:datastoreItem>
</file>

<file path=customXml/itemProps2.xml><?xml version="1.0" encoding="utf-8"?>
<ds:datastoreItem xmlns:ds="http://schemas.openxmlformats.org/officeDocument/2006/customXml" ds:itemID="{61D9A46C-D3F3-4D45-B248-B831C6B5FC8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A7D90517-43A3-4BC6-B197-5C7B7D3DBC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{08F15A63-09F8-4D67-AF60-37D6C8326587}tf11429527_win32</Template>
  <TotalTime>860</TotalTime>
  <Words>395</Words>
  <Application>Microsoft Office PowerPoint</Application>
  <PresentationFormat>Widescreen</PresentationFormat>
  <Paragraphs>94</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Century Gothic</vt:lpstr>
      <vt:lpstr>DM Sans Medium</vt:lpstr>
      <vt:lpstr>Karla</vt:lpstr>
      <vt:lpstr>Univers Condensed Light</vt:lpstr>
      <vt:lpstr>Office Theme</vt:lpstr>
      <vt:lpstr> Order of Imhotep</vt:lpstr>
      <vt:lpstr>Purpose of This Presentation</vt:lpstr>
      <vt:lpstr>Historical Timeline of Knowledge</vt:lpstr>
      <vt:lpstr>Why This Matters Now? </vt:lpstr>
      <vt:lpstr>Alignment with Freemasonry</vt:lpstr>
      <vt:lpstr>Who Was Imhotep?</vt:lpstr>
      <vt:lpstr> Pythagoras in Context </vt:lpstr>
      <vt:lpstr>Background &amp; Context </vt:lpstr>
      <vt:lpstr>Imhotep represents one of the earliest recorded foundations of architecture, science, and scholarship. Later thinkers like Pythagoras built upon knowledge preserved and studied in Egypt.  </vt:lpstr>
      <vt:lpstr>“This timeline illustrates that Imhotep represents one of the earliest recorded foundations of architecture, science, and scholarship. Later thinkers like Pythagoras built upon knowledge preserved and studied in places like Egypt.” </vt:lpstr>
      <vt:lpstr>Sources &amp; References </vt:lpstr>
      <vt:lpstr>Sources &amp; References </vt:lpstr>
      <vt:lpstr>Ceremonial Crest: detailed, educational  </vt:lpstr>
      <vt:lpstr>Official Emblem: Simple and scalable</vt:lpstr>
      <vt:lpstr>Impact on Our Young Men    </vt:lpstr>
      <vt:lpstr>Prince Hall Perspective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RFP Proposal</dc:title>
  <dc:creator>David Kenney</dc:creator>
  <cp:lastModifiedBy>David Kenney</cp:lastModifiedBy>
  <cp:revision>9</cp:revision>
  <dcterms:created xsi:type="dcterms:W3CDTF">2024-11-04T15:06:07Z</dcterms:created>
  <dcterms:modified xsi:type="dcterms:W3CDTF">2026-04-02T02:20:01Z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