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58" r:id="rId5"/>
    <p:sldId id="259" r:id="rId6"/>
    <p:sldId id="279" r:id="rId7"/>
    <p:sldId id="274" r:id="rId8"/>
    <p:sldId id="272" r:id="rId9"/>
    <p:sldId id="277" r:id="rId10"/>
    <p:sldId id="276" r:id="rId11"/>
    <p:sldId id="281" r:id="rId12"/>
    <p:sldId id="280" r:id="rId13"/>
    <p:sldId id="268"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495" autoAdjust="0"/>
    <p:restoredTop sz="94660"/>
  </p:normalViewPr>
  <p:slideViewPr>
    <p:cSldViewPr snapToGrid="0">
      <p:cViewPr varScale="1">
        <p:scale>
          <a:sx n="78" d="100"/>
          <a:sy n="78" d="100"/>
        </p:scale>
        <p:origin x="7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hyperlink" Target="https://health.clevelandclinic.org/catastrophizing"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health.clevelandclinic.org/catastrophizing"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54072-7490-4529-ADDD-BD24B42BE0B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D95C9500-FE6D-46F4-86D6-6A5FEE60EC1A}">
      <dgm:prSet/>
      <dgm:spPr/>
      <dgm:t>
        <a:bodyPr/>
        <a:lstStyle/>
        <a:p>
          <a:r>
            <a:rPr lang="en-US" b="1" dirty="0"/>
            <a:t>All-or-nothing thinking</a:t>
          </a:r>
          <a:r>
            <a:rPr lang="en-US" dirty="0"/>
            <a:t>: Assuming one failure or mistake is the end of things. </a:t>
          </a:r>
          <a:r>
            <a:rPr lang="en-US" i="1" dirty="0"/>
            <a:t>“I didn’t go to the gym yesterday. I may as well cancel my membership because I clearly can’t be counted on to use it.”</a:t>
          </a:r>
          <a:endParaRPr lang="en-US" dirty="0"/>
        </a:p>
      </dgm:t>
    </dgm:pt>
    <dgm:pt modelId="{ECBE5069-0D41-4B7E-A8F9-493BEF8CB31B}" type="parTrans" cxnId="{D36323E5-76E3-40BB-B99C-D031A48B606D}">
      <dgm:prSet/>
      <dgm:spPr/>
      <dgm:t>
        <a:bodyPr/>
        <a:lstStyle/>
        <a:p>
          <a:endParaRPr lang="en-US"/>
        </a:p>
      </dgm:t>
    </dgm:pt>
    <dgm:pt modelId="{2C6C06B9-307A-4490-BE52-07872AD8F4A6}" type="sibTrans" cxnId="{D36323E5-76E3-40BB-B99C-D031A48B606D}">
      <dgm:prSet/>
      <dgm:spPr/>
      <dgm:t>
        <a:bodyPr/>
        <a:lstStyle/>
        <a:p>
          <a:endParaRPr lang="en-US"/>
        </a:p>
      </dgm:t>
    </dgm:pt>
    <dgm:pt modelId="{AEDAD8F2-0484-4317-ACBB-EA5CF72F2B91}">
      <dgm:prSet/>
      <dgm:spPr/>
      <dgm:t>
        <a:bodyPr/>
        <a:lstStyle/>
        <a:p>
          <a:r>
            <a:rPr lang="en-US" b="1" dirty="0">
              <a:hlinkClick xmlns:r="http://schemas.openxmlformats.org/officeDocument/2006/relationships" r:id="rId1"/>
            </a:rPr>
            <a:t>Catastrophizing</a:t>
          </a:r>
          <a:r>
            <a:rPr lang="en-US" dirty="0"/>
            <a:t>: You assume the worst-case scenario will happen, even if it’s unlikely. </a:t>
          </a:r>
          <a:r>
            <a:rPr lang="en-US" i="1" dirty="0"/>
            <a:t>“I can’t drive in the rain because I’ll get in an accident and probably die.”</a:t>
          </a:r>
          <a:endParaRPr lang="en-US" dirty="0"/>
        </a:p>
      </dgm:t>
    </dgm:pt>
    <dgm:pt modelId="{B9CA2FE7-9105-45EA-9C22-112E11637E34}" type="parTrans" cxnId="{C4F1C7E0-2BFC-4337-8FE9-59C102A30133}">
      <dgm:prSet/>
      <dgm:spPr/>
      <dgm:t>
        <a:bodyPr/>
        <a:lstStyle/>
        <a:p>
          <a:endParaRPr lang="en-US"/>
        </a:p>
      </dgm:t>
    </dgm:pt>
    <dgm:pt modelId="{549AE2C1-A726-4567-983C-6AEF7AF0EE5D}" type="sibTrans" cxnId="{C4F1C7E0-2BFC-4337-8FE9-59C102A30133}">
      <dgm:prSet/>
      <dgm:spPr/>
      <dgm:t>
        <a:bodyPr/>
        <a:lstStyle/>
        <a:p>
          <a:endParaRPr lang="en-US"/>
        </a:p>
      </dgm:t>
    </dgm:pt>
    <dgm:pt modelId="{31FB01CE-0D61-43BD-8517-A05AD8F97470}">
      <dgm:prSet/>
      <dgm:spPr/>
      <dgm:t>
        <a:bodyPr/>
        <a:lstStyle/>
        <a:p>
          <a:r>
            <a:rPr lang="en-US" b="1" dirty="0"/>
            <a:t>Mind reading</a:t>
          </a:r>
          <a:r>
            <a:rPr lang="en-US" dirty="0"/>
            <a:t>: Believing you know what others are thinking and jumping to conclusions based on that. </a:t>
          </a:r>
          <a:r>
            <a:rPr lang="en-US" i="1" dirty="0"/>
            <a:t>“She didn’t text me back. She must be planning to break up with me.”</a:t>
          </a:r>
          <a:endParaRPr lang="en-US" dirty="0"/>
        </a:p>
      </dgm:t>
    </dgm:pt>
    <dgm:pt modelId="{E62FF565-6235-42D2-9777-013627D68BA6}" type="parTrans" cxnId="{0D818526-86E1-4368-A68F-3DDA2DC019A3}">
      <dgm:prSet/>
      <dgm:spPr/>
      <dgm:t>
        <a:bodyPr/>
        <a:lstStyle/>
        <a:p>
          <a:endParaRPr lang="en-US"/>
        </a:p>
      </dgm:t>
    </dgm:pt>
    <dgm:pt modelId="{46CE97FD-2885-4EA3-908E-A5A274BD006F}" type="sibTrans" cxnId="{0D818526-86E1-4368-A68F-3DDA2DC019A3}">
      <dgm:prSet/>
      <dgm:spPr/>
      <dgm:t>
        <a:bodyPr/>
        <a:lstStyle/>
        <a:p>
          <a:endParaRPr lang="en-US"/>
        </a:p>
      </dgm:t>
    </dgm:pt>
    <dgm:pt modelId="{15C945C8-7206-48BF-8485-1A2AD6DD44B5}">
      <dgm:prSet/>
      <dgm:spPr/>
      <dgm:t>
        <a:bodyPr/>
        <a:lstStyle/>
        <a:p>
          <a:r>
            <a:rPr lang="en-US" b="1" dirty="0"/>
            <a:t>Labeling</a:t>
          </a:r>
          <a:r>
            <a:rPr lang="en-US" dirty="0"/>
            <a:t>: Using one example as reason to assume a negative identity. </a:t>
          </a:r>
          <a:r>
            <a:rPr lang="en-US" i="1" dirty="0"/>
            <a:t>“I forgot to call them back. I’m a terrible friend!”</a:t>
          </a:r>
          <a:endParaRPr lang="en-US" dirty="0"/>
        </a:p>
      </dgm:t>
    </dgm:pt>
    <dgm:pt modelId="{1C32AD22-AF3F-434D-9EED-A575AAF166B8}" type="parTrans" cxnId="{1458A847-F794-4C46-B152-D1B15BD76BE1}">
      <dgm:prSet/>
      <dgm:spPr/>
      <dgm:t>
        <a:bodyPr/>
        <a:lstStyle/>
        <a:p>
          <a:endParaRPr lang="en-US"/>
        </a:p>
      </dgm:t>
    </dgm:pt>
    <dgm:pt modelId="{1D604747-4047-489E-806E-67BC78517497}" type="sibTrans" cxnId="{1458A847-F794-4C46-B152-D1B15BD76BE1}">
      <dgm:prSet/>
      <dgm:spPr/>
      <dgm:t>
        <a:bodyPr/>
        <a:lstStyle/>
        <a:p>
          <a:endParaRPr lang="en-US"/>
        </a:p>
      </dgm:t>
    </dgm:pt>
    <dgm:pt modelId="{4CE64AF0-7E42-4B04-833B-3E045D937F7C}">
      <dgm:prSet/>
      <dgm:spPr/>
      <dgm:t>
        <a:bodyPr/>
        <a:lstStyle/>
        <a:p>
          <a:r>
            <a:rPr lang="en-US" b="1" dirty="0"/>
            <a:t>Overgeneralizing</a:t>
          </a:r>
          <a:r>
            <a:rPr lang="en-US" dirty="0"/>
            <a:t>: Taking one event and applying it broadly. </a:t>
          </a:r>
          <a:r>
            <a:rPr lang="en-US" i="1" dirty="0"/>
            <a:t>“Of course I didn’t get the promotion. I never do and never will.”</a:t>
          </a:r>
          <a:endParaRPr lang="en-US" dirty="0"/>
        </a:p>
      </dgm:t>
    </dgm:pt>
    <dgm:pt modelId="{09D12A77-036D-40C0-8B56-13E4A3BDB122}" type="parTrans" cxnId="{192199D8-0651-453A-A1C5-5B37686A3E3C}">
      <dgm:prSet/>
      <dgm:spPr/>
      <dgm:t>
        <a:bodyPr/>
        <a:lstStyle/>
        <a:p>
          <a:endParaRPr lang="en-US"/>
        </a:p>
      </dgm:t>
    </dgm:pt>
    <dgm:pt modelId="{6879C547-F8DE-4871-91A7-EF4520078723}" type="sibTrans" cxnId="{192199D8-0651-453A-A1C5-5B37686A3E3C}">
      <dgm:prSet/>
      <dgm:spPr/>
      <dgm:t>
        <a:bodyPr/>
        <a:lstStyle/>
        <a:p>
          <a:endParaRPr lang="en-US"/>
        </a:p>
      </dgm:t>
    </dgm:pt>
    <dgm:pt modelId="{CD793780-E5AB-4649-A22F-C0D94E24FF49}">
      <dgm:prSet/>
      <dgm:spPr/>
      <dgm:t>
        <a:bodyPr/>
        <a:lstStyle/>
        <a:p>
          <a:r>
            <a:rPr lang="en-US" b="1" dirty="0"/>
            <a:t>Personalization/self-blame</a:t>
          </a:r>
          <a:r>
            <a:rPr lang="en-US" dirty="0"/>
            <a:t>: Assuming events are directly about (or because of) you. </a:t>
          </a:r>
          <a:r>
            <a:rPr lang="en-US" i="1" dirty="0"/>
            <a:t>“My team lost the game because I messed up that one play.”</a:t>
          </a:r>
          <a:endParaRPr lang="en-US" dirty="0"/>
        </a:p>
      </dgm:t>
    </dgm:pt>
    <dgm:pt modelId="{1C268F8B-3E90-4D49-97AB-F88BE1F93708}" type="parTrans" cxnId="{BD4FBD84-07DD-4B1D-A340-F684C67591A2}">
      <dgm:prSet/>
      <dgm:spPr/>
      <dgm:t>
        <a:bodyPr/>
        <a:lstStyle/>
        <a:p>
          <a:endParaRPr lang="en-US"/>
        </a:p>
      </dgm:t>
    </dgm:pt>
    <dgm:pt modelId="{98712E23-089A-46CC-96BB-64C4310725E4}" type="sibTrans" cxnId="{BD4FBD84-07DD-4B1D-A340-F684C67591A2}">
      <dgm:prSet/>
      <dgm:spPr/>
      <dgm:t>
        <a:bodyPr/>
        <a:lstStyle/>
        <a:p>
          <a:endParaRPr lang="en-US"/>
        </a:p>
      </dgm:t>
    </dgm:pt>
    <dgm:pt modelId="{6E4139B7-50F5-4DEA-886F-63DA068B4D7A}">
      <dgm:prSet/>
      <dgm:spPr/>
      <dgm:t>
        <a:bodyPr/>
        <a:lstStyle/>
        <a:p>
          <a:r>
            <a:rPr lang="en-US" b="1" dirty="0"/>
            <a:t>Filtering</a:t>
          </a:r>
          <a:r>
            <a:rPr lang="en-US" dirty="0"/>
            <a:t>: Focusing only on the negative aspects of a situation.</a:t>
          </a:r>
          <a:r>
            <a:rPr lang="en-US" i="1" dirty="0"/>
            <a:t> “The presentation was a mess because the picture on that one slide was out of focus.”</a:t>
          </a:r>
          <a:endParaRPr lang="en-US" dirty="0"/>
        </a:p>
      </dgm:t>
    </dgm:pt>
    <dgm:pt modelId="{D02AB3AD-CB9C-40CD-B430-7292E9937A93}" type="parTrans" cxnId="{2C7CB895-D32F-4D63-801C-0A2F85A73D9B}">
      <dgm:prSet/>
      <dgm:spPr/>
      <dgm:t>
        <a:bodyPr/>
        <a:lstStyle/>
        <a:p>
          <a:endParaRPr lang="en-US"/>
        </a:p>
      </dgm:t>
    </dgm:pt>
    <dgm:pt modelId="{2786FD17-B1E8-4B5E-8E5D-B73FC44BAB22}" type="sibTrans" cxnId="{2C7CB895-D32F-4D63-801C-0A2F85A73D9B}">
      <dgm:prSet/>
      <dgm:spPr/>
      <dgm:t>
        <a:bodyPr/>
        <a:lstStyle/>
        <a:p>
          <a:endParaRPr lang="en-US"/>
        </a:p>
      </dgm:t>
    </dgm:pt>
    <dgm:pt modelId="{70EB9B10-5A7F-4568-AC92-50C96E00DCA8}">
      <dgm:prSet/>
      <dgm:spPr/>
      <dgm:t>
        <a:bodyPr/>
        <a:lstStyle/>
        <a:p>
          <a:r>
            <a:rPr lang="en-US" b="1" dirty="0"/>
            <a:t>Emotional reasoning</a:t>
          </a:r>
          <a:r>
            <a:rPr lang="en-US" dirty="0"/>
            <a:t>: Assuming that because you feel something, it must be true.</a:t>
          </a:r>
          <a:r>
            <a:rPr lang="en-US" i="1" dirty="0"/>
            <a:t> “I feel anxious, so something must be wrong.”</a:t>
          </a:r>
          <a:endParaRPr lang="en-US" dirty="0"/>
        </a:p>
      </dgm:t>
    </dgm:pt>
    <dgm:pt modelId="{E95C7263-764D-4A45-B6C1-5C62D3F65BD4}" type="parTrans" cxnId="{3131E817-DD0F-41F7-AFCB-1F1D1D7BF02B}">
      <dgm:prSet/>
      <dgm:spPr/>
      <dgm:t>
        <a:bodyPr/>
        <a:lstStyle/>
        <a:p>
          <a:endParaRPr lang="en-US"/>
        </a:p>
      </dgm:t>
    </dgm:pt>
    <dgm:pt modelId="{143C53AD-C755-4FEC-888D-99BDC702C4D5}" type="sibTrans" cxnId="{3131E817-DD0F-41F7-AFCB-1F1D1D7BF02B}">
      <dgm:prSet/>
      <dgm:spPr/>
      <dgm:t>
        <a:bodyPr/>
        <a:lstStyle/>
        <a:p>
          <a:endParaRPr lang="en-US"/>
        </a:p>
      </dgm:t>
    </dgm:pt>
    <dgm:pt modelId="{389527EA-805F-434E-9680-D9B5981FA9C0}" type="pres">
      <dgm:prSet presAssocID="{A4454072-7490-4529-ADDD-BD24B42BE0B6}" presName="diagram" presStyleCnt="0">
        <dgm:presLayoutVars>
          <dgm:dir/>
          <dgm:resizeHandles val="exact"/>
        </dgm:presLayoutVars>
      </dgm:prSet>
      <dgm:spPr/>
    </dgm:pt>
    <dgm:pt modelId="{DEC78418-0867-4E4C-A533-11A3989BEE61}" type="pres">
      <dgm:prSet presAssocID="{D95C9500-FE6D-46F4-86D6-6A5FEE60EC1A}" presName="node" presStyleLbl="node1" presStyleIdx="0" presStyleCnt="8">
        <dgm:presLayoutVars>
          <dgm:bulletEnabled val="1"/>
        </dgm:presLayoutVars>
      </dgm:prSet>
      <dgm:spPr/>
    </dgm:pt>
    <dgm:pt modelId="{DAF3D819-C035-4627-A459-3836FFA25E86}" type="pres">
      <dgm:prSet presAssocID="{2C6C06B9-307A-4490-BE52-07872AD8F4A6}" presName="sibTrans" presStyleCnt="0"/>
      <dgm:spPr/>
    </dgm:pt>
    <dgm:pt modelId="{434B03FA-B6E7-4B3B-B83B-DE50A4EB4CB7}" type="pres">
      <dgm:prSet presAssocID="{AEDAD8F2-0484-4317-ACBB-EA5CF72F2B91}" presName="node" presStyleLbl="node1" presStyleIdx="1" presStyleCnt="8">
        <dgm:presLayoutVars>
          <dgm:bulletEnabled val="1"/>
        </dgm:presLayoutVars>
      </dgm:prSet>
      <dgm:spPr/>
    </dgm:pt>
    <dgm:pt modelId="{B32EC8CE-35BB-42C7-B946-FF9206267A8D}" type="pres">
      <dgm:prSet presAssocID="{549AE2C1-A726-4567-983C-6AEF7AF0EE5D}" presName="sibTrans" presStyleCnt="0"/>
      <dgm:spPr/>
    </dgm:pt>
    <dgm:pt modelId="{64550D41-18B9-408A-9AC0-B18E877B8DAA}" type="pres">
      <dgm:prSet presAssocID="{31FB01CE-0D61-43BD-8517-A05AD8F97470}" presName="node" presStyleLbl="node1" presStyleIdx="2" presStyleCnt="8">
        <dgm:presLayoutVars>
          <dgm:bulletEnabled val="1"/>
        </dgm:presLayoutVars>
      </dgm:prSet>
      <dgm:spPr/>
    </dgm:pt>
    <dgm:pt modelId="{20C2661E-2D3C-4F4B-B810-D21D27D49B88}" type="pres">
      <dgm:prSet presAssocID="{46CE97FD-2885-4EA3-908E-A5A274BD006F}" presName="sibTrans" presStyleCnt="0"/>
      <dgm:spPr/>
    </dgm:pt>
    <dgm:pt modelId="{7805397D-2FE8-44F0-B896-68431F5B7DB3}" type="pres">
      <dgm:prSet presAssocID="{15C945C8-7206-48BF-8485-1A2AD6DD44B5}" presName="node" presStyleLbl="node1" presStyleIdx="3" presStyleCnt="8">
        <dgm:presLayoutVars>
          <dgm:bulletEnabled val="1"/>
        </dgm:presLayoutVars>
      </dgm:prSet>
      <dgm:spPr/>
    </dgm:pt>
    <dgm:pt modelId="{7C2F7D56-6C60-484A-A34D-298FBE6BE6B0}" type="pres">
      <dgm:prSet presAssocID="{1D604747-4047-489E-806E-67BC78517497}" presName="sibTrans" presStyleCnt="0"/>
      <dgm:spPr/>
    </dgm:pt>
    <dgm:pt modelId="{1F880543-C39B-4EF1-BEB7-949539DE8481}" type="pres">
      <dgm:prSet presAssocID="{4CE64AF0-7E42-4B04-833B-3E045D937F7C}" presName="node" presStyleLbl="node1" presStyleIdx="4" presStyleCnt="8">
        <dgm:presLayoutVars>
          <dgm:bulletEnabled val="1"/>
        </dgm:presLayoutVars>
      </dgm:prSet>
      <dgm:spPr/>
    </dgm:pt>
    <dgm:pt modelId="{0C57C729-BD5A-43CA-AC3F-BBF1E7A417F6}" type="pres">
      <dgm:prSet presAssocID="{6879C547-F8DE-4871-91A7-EF4520078723}" presName="sibTrans" presStyleCnt="0"/>
      <dgm:spPr/>
    </dgm:pt>
    <dgm:pt modelId="{B468D847-7BC8-4CD2-9BF5-9BAD49A950D7}" type="pres">
      <dgm:prSet presAssocID="{CD793780-E5AB-4649-A22F-C0D94E24FF49}" presName="node" presStyleLbl="node1" presStyleIdx="5" presStyleCnt="8">
        <dgm:presLayoutVars>
          <dgm:bulletEnabled val="1"/>
        </dgm:presLayoutVars>
      </dgm:prSet>
      <dgm:spPr/>
    </dgm:pt>
    <dgm:pt modelId="{89CDE9F8-E2B0-45BE-94B0-48868ABB4E6E}" type="pres">
      <dgm:prSet presAssocID="{98712E23-089A-46CC-96BB-64C4310725E4}" presName="sibTrans" presStyleCnt="0"/>
      <dgm:spPr/>
    </dgm:pt>
    <dgm:pt modelId="{9222924B-6261-48E5-90EE-0D88E757A3F3}" type="pres">
      <dgm:prSet presAssocID="{6E4139B7-50F5-4DEA-886F-63DA068B4D7A}" presName="node" presStyleLbl="node1" presStyleIdx="6" presStyleCnt="8">
        <dgm:presLayoutVars>
          <dgm:bulletEnabled val="1"/>
        </dgm:presLayoutVars>
      </dgm:prSet>
      <dgm:spPr/>
    </dgm:pt>
    <dgm:pt modelId="{351E0C84-1A5B-47B3-8F79-41CFC9E70EAB}" type="pres">
      <dgm:prSet presAssocID="{2786FD17-B1E8-4B5E-8E5D-B73FC44BAB22}" presName="sibTrans" presStyleCnt="0"/>
      <dgm:spPr/>
    </dgm:pt>
    <dgm:pt modelId="{0D8F709C-6362-4D21-91E2-FD4D0ADBAC24}" type="pres">
      <dgm:prSet presAssocID="{70EB9B10-5A7F-4568-AC92-50C96E00DCA8}" presName="node" presStyleLbl="node1" presStyleIdx="7" presStyleCnt="8">
        <dgm:presLayoutVars>
          <dgm:bulletEnabled val="1"/>
        </dgm:presLayoutVars>
      </dgm:prSet>
      <dgm:spPr/>
    </dgm:pt>
  </dgm:ptLst>
  <dgm:cxnLst>
    <dgm:cxn modelId="{3131E817-DD0F-41F7-AFCB-1F1D1D7BF02B}" srcId="{A4454072-7490-4529-ADDD-BD24B42BE0B6}" destId="{70EB9B10-5A7F-4568-AC92-50C96E00DCA8}" srcOrd="7" destOrd="0" parTransId="{E95C7263-764D-4A45-B6C1-5C62D3F65BD4}" sibTransId="{143C53AD-C755-4FEC-888D-99BDC702C4D5}"/>
    <dgm:cxn modelId="{0D818526-86E1-4368-A68F-3DDA2DC019A3}" srcId="{A4454072-7490-4529-ADDD-BD24B42BE0B6}" destId="{31FB01CE-0D61-43BD-8517-A05AD8F97470}" srcOrd="2" destOrd="0" parTransId="{E62FF565-6235-42D2-9777-013627D68BA6}" sibTransId="{46CE97FD-2885-4EA3-908E-A5A274BD006F}"/>
    <dgm:cxn modelId="{36717C31-A9E2-4984-A4C2-307F422658A2}" type="presOf" srcId="{CD793780-E5AB-4649-A22F-C0D94E24FF49}" destId="{B468D847-7BC8-4CD2-9BF5-9BAD49A950D7}" srcOrd="0" destOrd="0" presId="urn:microsoft.com/office/officeart/2005/8/layout/default"/>
    <dgm:cxn modelId="{A6107133-79BF-4A9D-8C69-20F9E177E951}" type="presOf" srcId="{31FB01CE-0D61-43BD-8517-A05AD8F97470}" destId="{64550D41-18B9-408A-9AC0-B18E877B8DAA}" srcOrd="0" destOrd="0" presId="urn:microsoft.com/office/officeart/2005/8/layout/default"/>
    <dgm:cxn modelId="{0D04E43A-9CA2-4870-B00D-F16AC744580D}" type="presOf" srcId="{D95C9500-FE6D-46F4-86D6-6A5FEE60EC1A}" destId="{DEC78418-0867-4E4C-A533-11A3989BEE61}" srcOrd="0" destOrd="0" presId="urn:microsoft.com/office/officeart/2005/8/layout/default"/>
    <dgm:cxn modelId="{1458A847-F794-4C46-B152-D1B15BD76BE1}" srcId="{A4454072-7490-4529-ADDD-BD24B42BE0B6}" destId="{15C945C8-7206-48BF-8485-1A2AD6DD44B5}" srcOrd="3" destOrd="0" parTransId="{1C32AD22-AF3F-434D-9EED-A575AAF166B8}" sibTransId="{1D604747-4047-489E-806E-67BC78517497}"/>
    <dgm:cxn modelId="{9EB32754-CA02-412C-A626-1058A16D4164}" type="presOf" srcId="{70EB9B10-5A7F-4568-AC92-50C96E00DCA8}" destId="{0D8F709C-6362-4D21-91E2-FD4D0ADBAC24}" srcOrd="0" destOrd="0" presId="urn:microsoft.com/office/officeart/2005/8/layout/default"/>
    <dgm:cxn modelId="{BD4FBD84-07DD-4B1D-A340-F684C67591A2}" srcId="{A4454072-7490-4529-ADDD-BD24B42BE0B6}" destId="{CD793780-E5AB-4649-A22F-C0D94E24FF49}" srcOrd="5" destOrd="0" parTransId="{1C268F8B-3E90-4D49-97AB-F88BE1F93708}" sibTransId="{98712E23-089A-46CC-96BB-64C4310725E4}"/>
    <dgm:cxn modelId="{2C7CB895-D32F-4D63-801C-0A2F85A73D9B}" srcId="{A4454072-7490-4529-ADDD-BD24B42BE0B6}" destId="{6E4139B7-50F5-4DEA-886F-63DA068B4D7A}" srcOrd="6" destOrd="0" parTransId="{D02AB3AD-CB9C-40CD-B430-7292E9937A93}" sibTransId="{2786FD17-B1E8-4B5E-8E5D-B73FC44BAB22}"/>
    <dgm:cxn modelId="{CD988C97-464C-4D69-A4FD-D12AAB427E5A}" type="presOf" srcId="{15C945C8-7206-48BF-8485-1A2AD6DD44B5}" destId="{7805397D-2FE8-44F0-B896-68431F5B7DB3}" srcOrd="0" destOrd="0" presId="urn:microsoft.com/office/officeart/2005/8/layout/default"/>
    <dgm:cxn modelId="{C3681AA1-9982-43EB-978D-B04A9185BEB7}" type="presOf" srcId="{AEDAD8F2-0484-4317-ACBB-EA5CF72F2B91}" destId="{434B03FA-B6E7-4B3B-B83B-DE50A4EB4CB7}" srcOrd="0" destOrd="0" presId="urn:microsoft.com/office/officeart/2005/8/layout/default"/>
    <dgm:cxn modelId="{A7D6A5D1-BEB5-469A-8CFD-C84C6A546E48}" type="presOf" srcId="{A4454072-7490-4529-ADDD-BD24B42BE0B6}" destId="{389527EA-805F-434E-9680-D9B5981FA9C0}" srcOrd="0" destOrd="0" presId="urn:microsoft.com/office/officeart/2005/8/layout/default"/>
    <dgm:cxn modelId="{533A4DD7-2CE2-4EF3-8530-47CB9FC3EB7C}" type="presOf" srcId="{6E4139B7-50F5-4DEA-886F-63DA068B4D7A}" destId="{9222924B-6261-48E5-90EE-0D88E757A3F3}" srcOrd="0" destOrd="0" presId="urn:microsoft.com/office/officeart/2005/8/layout/default"/>
    <dgm:cxn modelId="{192199D8-0651-453A-A1C5-5B37686A3E3C}" srcId="{A4454072-7490-4529-ADDD-BD24B42BE0B6}" destId="{4CE64AF0-7E42-4B04-833B-3E045D937F7C}" srcOrd="4" destOrd="0" parTransId="{09D12A77-036D-40C0-8B56-13E4A3BDB122}" sibTransId="{6879C547-F8DE-4871-91A7-EF4520078723}"/>
    <dgm:cxn modelId="{C4F1C7E0-2BFC-4337-8FE9-59C102A30133}" srcId="{A4454072-7490-4529-ADDD-BD24B42BE0B6}" destId="{AEDAD8F2-0484-4317-ACBB-EA5CF72F2B91}" srcOrd="1" destOrd="0" parTransId="{B9CA2FE7-9105-45EA-9C22-112E11637E34}" sibTransId="{549AE2C1-A726-4567-983C-6AEF7AF0EE5D}"/>
    <dgm:cxn modelId="{D36323E5-76E3-40BB-B99C-D031A48B606D}" srcId="{A4454072-7490-4529-ADDD-BD24B42BE0B6}" destId="{D95C9500-FE6D-46F4-86D6-6A5FEE60EC1A}" srcOrd="0" destOrd="0" parTransId="{ECBE5069-0D41-4B7E-A8F9-493BEF8CB31B}" sibTransId="{2C6C06B9-307A-4490-BE52-07872AD8F4A6}"/>
    <dgm:cxn modelId="{2E4EF6F4-CC05-47C7-927B-03CE1B2D8F54}" type="presOf" srcId="{4CE64AF0-7E42-4B04-833B-3E045D937F7C}" destId="{1F880543-C39B-4EF1-BEB7-949539DE8481}" srcOrd="0" destOrd="0" presId="urn:microsoft.com/office/officeart/2005/8/layout/default"/>
    <dgm:cxn modelId="{5F6EC2DE-0207-4857-BA82-F4E6B98CCF7B}" type="presParOf" srcId="{389527EA-805F-434E-9680-D9B5981FA9C0}" destId="{DEC78418-0867-4E4C-A533-11A3989BEE61}" srcOrd="0" destOrd="0" presId="urn:microsoft.com/office/officeart/2005/8/layout/default"/>
    <dgm:cxn modelId="{6B620353-699E-4AB2-8BB1-D658EBA62285}" type="presParOf" srcId="{389527EA-805F-434E-9680-D9B5981FA9C0}" destId="{DAF3D819-C035-4627-A459-3836FFA25E86}" srcOrd="1" destOrd="0" presId="urn:microsoft.com/office/officeart/2005/8/layout/default"/>
    <dgm:cxn modelId="{D91728BD-05B2-4BBA-86D7-C845616C98E5}" type="presParOf" srcId="{389527EA-805F-434E-9680-D9B5981FA9C0}" destId="{434B03FA-B6E7-4B3B-B83B-DE50A4EB4CB7}" srcOrd="2" destOrd="0" presId="urn:microsoft.com/office/officeart/2005/8/layout/default"/>
    <dgm:cxn modelId="{934DE727-AEE8-4069-93FB-96E3E4F5CA4F}" type="presParOf" srcId="{389527EA-805F-434E-9680-D9B5981FA9C0}" destId="{B32EC8CE-35BB-42C7-B946-FF9206267A8D}" srcOrd="3" destOrd="0" presId="urn:microsoft.com/office/officeart/2005/8/layout/default"/>
    <dgm:cxn modelId="{832C826E-8E52-47FF-8E94-D0C4235B513A}" type="presParOf" srcId="{389527EA-805F-434E-9680-D9B5981FA9C0}" destId="{64550D41-18B9-408A-9AC0-B18E877B8DAA}" srcOrd="4" destOrd="0" presId="urn:microsoft.com/office/officeart/2005/8/layout/default"/>
    <dgm:cxn modelId="{8BAA1412-2663-482B-8C08-E1EFD6CB2A7C}" type="presParOf" srcId="{389527EA-805F-434E-9680-D9B5981FA9C0}" destId="{20C2661E-2D3C-4F4B-B810-D21D27D49B88}" srcOrd="5" destOrd="0" presId="urn:microsoft.com/office/officeart/2005/8/layout/default"/>
    <dgm:cxn modelId="{568B99E1-F604-481E-A6AF-2BF645867ECB}" type="presParOf" srcId="{389527EA-805F-434E-9680-D9B5981FA9C0}" destId="{7805397D-2FE8-44F0-B896-68431F5B7DB3}" srcOrd="6" destOrd="0" presId="urn:microsoft.com/office/officeart/2005/8/layout/default"/>
    <dgm:cxn modelId="{B806C9A0-A54E-4BF8-89D3-91AE1B9541F0}" type="presParOf" srcId="{389527EA-805F-434E-9680-D9B5981FA9C0}" destId="{7C2F7D56-6C60-484A-A34D-298FBE6BE6B0}" srcOrd="7" destOrd="0" presId="urn:microsoft.com/office/officeart/2005/8/layout/default"/>
    <dgm:cxn modelId="{6BA73198-B937-4045-8EBA-42A080AE9217}" type="presParOf" srcId="{389527EA-805F-434E-9680-D9B5981FA9C0}" destId="{1F880543-C39B-4EF1-BEB7-949539DE8481}" srcOrd="8" destOrd="0" presId="urn:microsoft.com/office/officeart/2005/8/layout/default"/>
    <dgm:cxn modelId="{BBEF61FA-A157-4E61-B88A-76FF721EA100}" type="presParOf" srcId="{389527EA-805F-434E-9680-D9B5981FA9C0}" destId="{0C57C729-BD5A-43CA-AC3F-BBF1E7A417F6}" srcOrd="9" destOrd="0" presId="urn:microsoft.com/office/officeart/2005/8/layout/default"/>
    <dgm:cxn modelId="{D4D8327A-8657-4870-9F1D-6E1771BEF317}" type="presParOf" srcId="{389527EA-805F-434E-9680-D9B5981FA9C0}" destId="{B468D847-7BC8-4CD2-9BF5-9BAD49A950D7}" srcOrd="10" destOrd="0" presId="urn:microsoft.com/office/officeart/2005/8/layout/default"/>
    <dgm:cxn modelId="{2CA3D74C-C89B-4BC4-8160-496C91C3F87F}" type="presParOf" srcId="{389527EA-805F-434E-9680-D9B5981FA9C0}" destId="{89CDE9F8-E2B0-45BE-94B0-48868ABB4E6E}" srcOrd="11" destOrd="0" presId="urn:microsoft.com/office/officeart/2005/8/layout/default"/>
    <dgm:cxn modelId="{813C9764-4D22-4CB4-9A17-4B5A79F92450}" type="presParOf" srcId="{389527EA-805F-434E-9680-D9B5981FA9C0}" destId="{9222924B-6261-48E5-90EE-0D88E757A3F3}" srcOrd="12" destOrd="0" presId="urn:microsoft.com/office/officeart/2005/8/layout/default"/>
    <dgm:cxn modelId="{266355D7-7A09-442B-AB02-8A58787AB7C4}" type="presParOf" srcId="{389527EA-805F-434E-9680-D9B5981FA9C0}" destId="{351E0C84-1A5B-47B3-8F79-41CFC9E70EAB}" srcOrd="13" destOrd="0" presId="urn:microsoft.com/office/officeart/2005/8/layout/default"/>
    <dgm:cxn modelId="{2DA50CB7-AA45-4259-A9F5-E865F8D6B060}" type="presParOf" srcId="{389527EA-805F-434E-9680-D9B5981FA9C0}" destId="{0D8F709C-6362-4D21-91E2-FD4D0ADBAC2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78418-0867-4E4C-A533-11A3989BEE61}">
      <dsp:nvSpPr>
        <dsp:cNvPr id="0" name=""/>
        <dsp:cNvSpPr/>
      </dsp:nvSpPr>
      <dsp:spPr>
        <a:xfrm>
          <a:off x="1269459" y="4267"/>
          <a:ext cx="2405135" cy="144308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All-or-nothing thinking</a:t>
          </a:r>
          <a:r>
            <a:rPr lang="en-US" sz="1300" kern="1200" dirty="0"/>
            <a:t>: Assuming one failure or mistake is the end of things. </a:t>
          </a:r>
          <a:r>
            <a:rPr lang="en-US" sz="1300" i="1" kern="1200" dirty="0"/>
            <a:t>“I didn’t go to the gym yesterday. I may as well cancel my membership because I clearly can’t be counted on to use it.”</a:t>
          </a:r>
          <a:endParaRPr lang="en-US" sz="1300" kern="1200" dirty="0"/>
        </a:p>
      </dsp:txBody>
      <dsp:txXfrm>
        <a:off x="1269459" y="4267"/>
        <a:ext cx="2405135" cy="1443081"/>
      </dsp:txXfrm>
    </dsp:sp>
    <dsp:sp modelId="{434B03FA-B6E7-4B3B-B83B-DE50A4EB4CB7}">
      <dsp:nvSpPr>
        <dsp:cNvPr id="0" name=""/>
        <dsp:cNvSpPr/>
      </dsp:nvSpPr>
      <dsp:spPr>
        <a:xfrm>
          <a:off x="3915107" y="4267"/>
          <a:ext cx="2405135" cy="1443081"/>
        </a:xfrm>
        <a:prstGeom prst="rect">
          <a:avLst/>
        </a:prstGeom>
        <a:solidFill>
          <a:schemeClr val="accent2">
            <a:hueOff val="920516"/>
            <a:satOff val="-2642"/>
            <a:lumOff val="-423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hlinkClick xmlns:r="http://schemas.openxmlformats.org/officeDocument/2006/relationships" r:id="rId1"/>
            </a:rPr>
            <a:t>Catastrophizing</a:t>
          </a:r>
          <a:r>
            <a:rPr lang="en-US" sz="1300" kern="1200" dirty="0"/>
            <a:t>: You assume the worst-case scenario will happen, even if it’s unlikely. </a:t>
          </a:r>
          <a:r>
            <a:rPr lang="en-US" sz="1300" i="1" kern="1200" dirty="0"/>
            <a:t>“I can’t drive in the rain because I’ll get in an accident and probably die.”</a:t>
          </a:r>
          <a:endParaRPr lang="en-US" sz="1300" kern="1200" dirty="0"/>
        </a:p>
      </dsp:txBody>
      <dsp:txXfrm>
        <a:off x="3915107" y="4267"/>
        <a:ext cx="2405135" cy="1443081"/>
      </dsp:txXfrm>
    </dsp:sp>
    <dsp:sp modelId="{64550D41-18B9-408A-9AC0-B18E877B8DAA}">
      <dsp:nvSpPr>
        <dsp:cNvPr id="0" name=""/>
        <dsp:cNvSpPr/>
      </dsp:nvSpPr>
      <dsp:spPr>
        <a:xfrm>
          <a:off x="1269459" y="1687862"/>
          <a:ext cx="2405135" cy="1443081"/>
        </a:xfrm>
        <a:prstGeom prst="rect">
          <a:avLst/>
        </a:prstGeom>
        <a:solidFill>
          <a:schemeClr val="accent2">
            <a:hueOff val="1841033"/>
            <a:satOff val="-5284"/>
            <a:lumOff val="-8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Mind reading</a:t>
          </a:r>
          <a:r>
            <a:rPr lang="en-US" sz="1300" kern="1200" dirty="0"/>
            <a:t>: Believing you know what others are thinking and jumping to conclusions based on that. </a:t>
          </a:r>
          <a:r>
            <a:rPr lang="en-US" sz="1300" i="1" kern="1200" dirty="0"/>
            <a:t>“She didn’t text me back. She must be planning to break up with me.”</a:t>
          </a:r>
          <a:endParaRPr lang="en-US" sz="1300" kern="1200" dirty="0"/>
        </a:p>
      </dsp:txBody>
      <dsp:txXfrm>
        <a:off x="1269459" y="1687862"/>
        <a:ext cx="2405135" cy="1443081"/>
      </dsp:txXfrm>
    </dsp:sp>
    <dsp:sp modelId="{7805397D-2FE8-44F0-B896-68431F5B7DB3}">
      <dsp:nvSpPr>
        <dsp:cNvPr id="0" name=""/>
        <dsp:cNvSpPr/>
      </dsp:nvSpPr>
      <dsp:spPr>
        <a:xfrm>
          <a:off x="3915107" y="1687862"/>
          <a:ext cx="2405135" cy="1443081"/>
        </a:xfrm>
        <a:prstGeom prst="rect">
          <a:avLst/>
        </a:prstGeom>
        <a:solidFill>
          <a:schemeClr val="accent2">
            <a:hueOff val="2761549"/>
            <a:satOff val="-7926"/>
            <a:lumOff val="-126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Labeling</a:t>
          </a:r>
          <a:r>
            <a:rPr lang="en-US" sz="1300" kern="1200" dirty="0"/>
            <a:t>: Using one example as reason to assume a negative identity. </a:t>
          </a:r>
          <a:r>
            <a:rPr lang="en-US" sz="1300" i="1" kern="1200" dirty="0"/>
            <a:t>“I forgot to call them back. I’m a terrible friend!”</a:t>
          </a:r>
          <a:endParaRPr lang="en-US" sz="1300" kern="1200" dirty="0"/>
        </a:p>
      </dsp:txBody>
      <dsp:txXfrm>
        <a:off x="3915107" y="1687862"/>
        <a:ext cx="2405135" cy="1443081"/>
      </dsp:txXfrm>
    </dsp:sp>
    <dsp:sp modelId="{1F880543-C39B-4EF1-BEB7-949539DE8481}">
      <dsp:nvSpPr>
        <dsp:cNvPr id="0" name=""/>
        <dsp:cNvSpPr/>
      </dsp:nvSpPr>
      <dsp:spPr>
        <a:xfrm>
          <a:off x="1269459" y="3371456"/>
          <a:ext cx="2405135" cy="1443081"/>
        </a:xfrm>
        <a:prstGeom prst="rect">
          <a:avLst/>
        </a:prstGeom>
        <a:solidFill>
          <a:schemeClr val="accent2">
            <a:hueOff val="3682065"/>
            <a:satOff val="-10567"/>
            <a:lumOff val="-169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Overgeneralizing</a:t>
          </a:r>
          <a:r>
            <a:rPr lang="en-US" sz="1300" kern="1200" dirty="0"/>
            <a:t>: Taking one event and applying it broadly. </a:t>
          </a:r>
          <a:r>
            <a:rPr lang="en-US" sz="1300" i="1" kern="1200" dirty="0"/>
            <a:t>“Of course I didn’t get the promotion. I never do and never will.”</a:t>
          </a:r>
          <a:endParaRPr lang="en-US" sz="1300" kern="1200" dirty="0"/>
        </a:p>
      </dsp:txBody>
      <dsp:txXfrm>
        <a:off x="1269459" y="3371456"/>
        <a:ext cx="2405135" cy="1443081"/>
      </dsp:txXfrm>
    </dsp:sp>
    <dsp:sp modelId="{B468D847-7BC8-4CD2-9BF5-9BAD49A950D7}">
      <dsp:nvSpPr>
        <dsp:cNvPr id="0" name=""/>
        <dsp:cNvSpPr/>
      </dsp:nvSpPr>
      <dsp:spPr>
        <a:xfrm>
          <a:off x="3915107" y="3371456"/>
          <a:ext cx="2405135" cy="1443081"/>
        </a:xfrm>
        <a:prstGeom prst="rect">
          <a:avLst/>
        </a:prstGeom>
        <a:solidFill>
          <a:schemeClr val="accent2">
            <a:hueOff val="4602581"/>
            <a:satOff val="-13209"/>
            <a:lumOff val="-211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Personalization/self-blame</a:t>
          </a:r>
          <a:r>
            <a:rPr lang="en-US" sz="1300" kern="1200" dirty="0"/>
            <a:t>: Assuming events are directly about (or because of) you. </a:t>
          </a:r>
          <a:r>
            <a:rPr lang="en-US" sz="1300" i="1" kern="1200" dirty="0"/>
            <a:t>“My team lost the game because I messed up that one play.”</a:t>
          </a:r>
          <a:endParaRPr lang="en-US" sz="1300" kern="1200" dirty="0"/>
        </a:p>
      </dsp:txBody>
      <dsp:txXfrm>
        <a:off x="3915107" y="3371456"/>
        <a:ext cx="2405135" cy="1443081"/>
      </dsp:txXfrm>
    </dsp:sp>
    <dsp:sp modelId="{9222924B-6261-48E5-90EE-0D88E757A3F3}">
      <dsp:nvSpPr>
        <dsp:cNvPr id="0" name=""/>
        <dsp:cNvSpPr/>
      </dsp:nvSpPr>
      <dsp:spPr>
        <a:xfrm>
          <a:off x="1269459" y="5055051"/>
          <a:ext cx="2405135" cy="1443081"/>
        </a:xfrm>
        <a:prstGeom prst="rect">
          <a:avLst/>
        </a:prstGeom>
        <a:solidFill>
          <a:schemeClr val="accent2">
            <a:hueOff val="5523098"/>
            <a:satOff val="-15851"/>
            <a:lumOff val="-253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Filtering</a:t>
          </a:r>
          <a:r>
            <a:rPr lang="en-US" sz="1300" kern="1200" dirty="0"/>
            <a:t>: Focusing only on the negative aspects of a situation.</a:t>
          </a:r>
          <a:r>
            <a:rPr lang="en-US" sz="1300" i="1" kern="1200" dirty="0"/>
            <a:t> “The presentation was a mess because the picture on that one slide was out of focus.”</a:t>
          </a:r>
          <a:endParaRPr lang="en-US" sz="1300" kern="1200" dirty="0"/>
        </a:p>
      </dsp:txBody>
      <dsp:txXfrm>
        <a:off x="1269459" y="5055051"/>
        <a:ext cx="2405135" cy="1443081"/>
      </dsp:txXfrm>
    </dsp:sp>
    <dsp:sp modelId="{0D8F709C-6362-4D21-91E2-FD4D0ADBAC24}">
      <dsp:nvSpPr>
        <dsp:cNvPr id="0" name=""/>
        <dsp:cNvSpPr/>
      </dsp:nvSpPr>
      <dsp:spPr>
        <a:xfrm>
          <a:off x="3915107" y="5055051"/>
          <a:ext cx="2405135" cy="1443081"/>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Emotional reasoning</a:t>
          </a:r>
          <a:r>
            <a:rPr lang="en-US" sz="1300" kern="1200" dirty="0"/>
            <a:t>: Assuming that because you feel something, it must be true.</a:t>
          </a:r>
          <a:r>
            <a:rPr lang="en-US" sz="1300" i="1" kern="1200" dirty="0"/>
            <a:t> “I feel anxious, so something must be wrong.”</a:t>
          </a:r>
          <a:endParaRPr lang="en-US" sz="1300" kern="1200" dirty="0"/>
        </a:p>
      </dsp:txBody>
      <dsp:txXfrm>
        <a:off x="3915107" y="5055051"/>
        <a:ext cx="2405135" cy="144308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C4766-4AEB-9C35-E817-B520F9DA02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414674-F2B5-62A1-6502-3E664D15D8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EEBAB7-9825-4085-752D-0AEB08E5D7E7}"/>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E36B1B22-462F-9CFB-8D29-1C4E588B85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031C623-E9DC-E1DC-DBA5-CCA00A030363}"/>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1116362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12549-05F0-E83B-B6C7-D5B6CE74B5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EEA76B-7D0C-542B-C3C7-7454D51E26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1E8CD1-E780-111F-45FC-0C228DF0B763}"/>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3F54E175-DE7B-5194-991E-E6BB22DA94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A150EF-B176-9762-AEF5-5B53231C2485}"/>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183373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B31F6F-0ABA-22D8-CA1A-6CED2706A2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45176A-6A64-7E70-F6CF-4B9C66EDAB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CC7EC2-9474-7612-6ED0-BE0447CB857C}"/>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FD7E0545-5C7D-37B5-7383-B6B3EAB50C0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B7CB54-4A26-9572-08F3-3155D1AF7304}"/>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394975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BD02-2D86-9962-E86C-EE1AB2A08F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7DAC68-1F3F-21BE-B450-E8456C15E2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2103F1-90D3-AB84-62CC-20552EF41A10}"/>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604900C9-4C6B-CF7B-B08C-E3E5A5999E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E1C4FC-30B0-BD0F-10C2-679342FAA934}"/>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3676142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FE2-0CA9-B0E6-19CE-ED219BD1C7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6BEB98-4346-E992-2F5B-7BE7114B1D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25D411-7299-B991-8D90-3AF71FB8AF33}"/>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3217F524-8805-FA84-0364-9DAA94585F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F213E9-27EA-4799-1EAC-C5649C0ABAEF}"/>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2404148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60657-A868-1639-423C-1D0CAB0CB2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EC02B1-9D03-631B-7B36-9D73D8F313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8E728C-2ADF-6E54-9CA3-E4723D642A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93E179-E20F-B941-0EB4-514DF7CB31AB}"/>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6" name="Footer Placeholder 5">
            <a:extLst>
              <a:ext uri="{FF2B5EF4-FFF2-40B4-BE49-F238E27FC236}">
                <a16:creationId xmlns:a16="http://schemas.microsoft.com/office/drawing/2014/main" id="{D78ADBAC-E0CF-9B09-3D0D-2CD5EC697CC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69D619-1544-F179-9570-AE7B84FE5746}"/>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1331587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F7761-B4E9-5CEE-D580-1DFFD59813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74461B-4B80-64C5-8E14-F57B471B1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9980B6-3409-D62D-19E0-FEA092B2AA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71FA24-DE33-0031-A8DF-14FEC6EFD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31F18B-C98D-A6A7-ECA7-27414E9DFF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656401-7150-F588-C853-CC37E081EC56}"/>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8" name="Footer Placeholder 7">
            <a:extLst>
              <a:ext uri="{FF2B5EF4-FFF2-40B4-BE49-F238E27FC236}">
                <a16:creationId xmlns:a16="http://schemas.microsoft.com/office/drawing/2014/main" id="{4F4229A5-517B-A487-A1A4-66578648AF4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03A4343-1AE8-1EE5-8F89-D173A27B1A1B}"/>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1272183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39993-0C34-2BF6-FBC0-4C4F7A149C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64A6AC-B9D3-06DF-C879-E4EC5C92E7D5}"/>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4" name="Footer Placeholder 3">
            <a:extLst>
              <a:ext uri="{FF2B5EF4-FFF2-40B4-BE49-F238E27FC236}">
                <a16:creationId xmlns:a16="http://schemas.microsoft.com/office/drawing/2014/main" id="{7ACCE96E-F1D3-A784-67AE-64E1AC70EE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773D195-4D07-3D76-DBAC-D07587C89F28}"/>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4191916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E979AC-4931-129B-8CB4-0853BE3262DE}"/>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3" name="Footer Placeholder 2">
            <a:extLst>
              <a:ext uri="{FF2B5EF4-FFF2-40B4-BE49-F238E27FC236}">
                <a16:creationId xmlns:a16="http://schemas.microsoft.com/office/drawing/2014/main" id="{128C613D-D5B6-AE47-534A-3B249522BC6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012B26E-5DBB-BD19-6803-937DF468511A}"/>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2981207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8A4B5-7C31-E996-FF39-1162337241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AD703A-530A-557B-3DC4-BD09E78045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C63FD0-D46B-6CEE-F98E-C38F105882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82C05-4241-C589-4A11-470B5089547A}"/>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6" name="Footer Placeholder 5">
            <a:extLst>
              <a:ext uri="{FF2B5EF4-FFF2-40B4-BE49-F238E27FC236}">
                <a16:creationId xmlns:a16="http://schemas.microsoft.com/office/drawing/2014/main" id="{4CE24E70-83F7-38BE-37EB-9B841E696D7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159DF0F-079A-5F63-355D-8A1CBD131000}"/>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2400866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A99D9-DD5A-59E7-8C43-B168F5F319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5C9171-FA21-7A28-AD78-2822FAD7B7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05C65B5-9F17-DF61-89F8-569E67AC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F00A37-64F1-CD4B-5F09-0BAEF329A02B}"/>
              </a:ext>
            </a:extLst>
          </p:cNvPr>
          <p:cNvSpPr>
            <a:spLocks noGrp="1"/>
          </p:cNvSpPr>
          <p:nvPr>
            <p:ph type="dt" sz="half" idx="10"/>
          </p:nvPr>
        </p:nvSpPr>
        <p:spPr/>
        <p:txBody>
          <a:bodyPr/>
          <a:lstStyle/>
          <a:p>
            <a:fld id="{77AEA396-7264-4217-997F-9B1160DB118E}" type="datetimeFigureOut">
              <a:rPr lang="en-US" smtClean="0"/>
              <a:t>3/16/2026</a:t>
            </a:fld>
            <a:endParaRPr lang="en-US" dirty="0"/>
          </a:p>
        </p:txBody>
      </p:sp>
      <p:sp>
        <p:nvSpPr>
          <p:cNvPr id="6" name="Footer Placeholder 5">
            <a:extLst>
              <a:ext uri="{FF2B5EF4-FFF2-40B4-BE49-F238E27FC236}">
                <a16:creationId xmlns:a16="http://schemas.microsoft.com/office/drawing/2014/main" id="{823E7514-F704-5835-E6C2-3E144BF669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9ECBFCD-5108-E873-7235-278CC02AC62F}"/>
              </a:ext>
            </a:extLst>
          </p:cNvPr>
          <p:cNvSpPr>
            <a:spLocks noGrp="1"/>
          </p:cNvSpPr>
          <p:nvPr>
            <p:ph type="sldNum" sz="quarter" idx="12"/>
          </p:nvPr>
        </p:nvSpPr>
        <p:spPr/>
        <p:txBody>
          <a:bodyPr/>
          <a:lstStyle/>
          <a:p>
            <a:fld id="{07605141-2E4A-4454-B4CB-6A5263871560}" type="slidenum">
              <a:rPr lang="en-US" smtClean="0"/>
              <a:t>‹#›</a:t>
            </a:fld>
            <a:endParaRPr lang="en-US" dirty="0"/>
          </a:p>
        </p:txBody>
      </p:sp>
    </p:spTree>
    <p:extLst>
      <p:ext uri="{BB962C8B-B14F-4D97-AF65-F5344CB8AC3E}">
        <p14:creationId xmlns:p14="http://schemas.microsoft.com/office/powerpoint/2010/main" val="382588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D5C8D8-E999-682B-3E7E-83840258BE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FBA49D-785D-1503-09E8-6CA53DD6B3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0CD1AF-95C9-884B-C77B-19DDC7E277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AEA396-7264-4217-997F-9B1160DB118E}" type="datetimeFigureOut">
              <a:rPr lang="en-US" smtClean="0"/>
              <a:t>3/16/2026</a:t>
            </a:fld>
            <a:endParaRPr lang="en-US" dirty="0"/>
          </a:p>
        </p:txBody>
      </p:sp>
      <p:sp>
        <p:nvSpPr>
          <p:cNvPr id="5" name="Footer Placeholder 4">
            <a:extLst>
              <a:ext uri="{FF2B5EF4-FFF2-40B4-BE49-F238E27FC236}">
                <a16:creationId xmlns:a16="http://schemas.microsoft.com/office/drawing/2014/main" id="{A8D330D3-9D5F-4F14-1545-982660E2CA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787BB79-E628-E973-88D5-21120AF46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605141-2E4A-4454-B4CB-6A5263871560}" type="slidenum">
              <a:rPr lang="en-US" smtClean="0"/>
              <a:t>‹#›</a:t>
            </a:fld>
            <a:endParaRPr lang="en-US" dirty="0"/>
          </a:p>
        </p:txBody>
      </p:sp>
      <p:sp>
        <p:nvSpPr>
          <p:cNvPr id="8" name="TextBox 7">
            <a:extLst>
              <a:ext uri="{FF2B5EF4-FFF2-40B4-BE49-F238E27FC236}">
                <a16:creationId xmlns:a16="http://schemas.microsoft.com/office/drawing/2014/main" id="{F99DF5E9-F875-A695-8665-4CE0FCC4E128}"/>
              </a:ext>
            </a:extLst>
          </p:cNvPr>
          <p:cNvSpPr txBox="1"/>
          <p:nvPr userDrawn="1">
            <p:extLst>
              <p:ext uri="{1162E1C5-73C7-4A58-AE30-91384D911F3F}">
                <p184:classification xmlns:p184="http://schemas.microsoft.com/office/powerpoint/2018/4/main" val="hdr"/>
              </p:ext>
            </p:extLst>
          </p:nvPr>
        </p:nvSpPr>
        <p:spPr>
          <a:xfrm>
            <a:off x="5674487" y="63500"/>
            <a:ext cx="868363" cy="152400"/>
          </a:xfrm>
          <a:prstGeom prst="rect">
            <a:avLst/>
          </a:prstGeom>
        </p:spPr>
        <p:txBody>
          <a:bodyPr horzOverflow="overflow" lIns="0" tIns="0" rIns="0" bIns="0">
            <a:spAutoFit/>
          </a:bodyPr>
          <a:lstStyle/>
          <a:p>
            <a:pPr algn="l"/>
            <a:r>
              <a:rPr lang="en-US" sz="1000" dirty="0">
                <a:solidFill>
                  <a:srgbClr val="737373">
                    <a:alpha val="50000"/>
                  </a:srgbClr>
                </a:solidFill>
                <a:latin typeface="Aptos" panose="020B0004020202020204" pitchFamily="34" charset="0"/>
              </a:rPr>
              <a:t>Serco Business</a:t>
            </a:r>
          </a:p>
        </p:txBody>
      </p:sp>
    </p:spTree>
    <p:extLst>
      <p:ext uri="{BB962C8B-B14F-4D97-AF65-F5344CB8AC3E}">
        <p14:creationId xmlns:p14="http://schemas.microsoft.com/office/powerpoint/2010/main" val="4178099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hyperlink" Target="https://health.clevelandclinic.org/is-it-normal-to-talk-to-yoursel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health.harvard.edu/mind-and-mood/managing-intrusive-thoughts" TargetMode="External"/><Relationship Id="rId2" Type="http://schemas.openxmlformats.org/officeDocument/2006/relationships/hyperlink" Target="https://adaa.org/learn-from-us/from-the-experts/blog-posts/consumer/unwanted-intrusive-thoughts" TargetMode="Externa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hyperlink" Target="https://health.clevelandclinic.org/how-to-stop-intrusive-thought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Fight-or-flight_response" TargetMode="External"/><Relationship Id="rId3" Type="http://schemas.openxmlformats.org/officeDocument/2006/relationships/hyperlink" Target="https://en.wikipedia.org/wiki/Perception" TargetMode="External"/><Relationship Id="rId7" Type="http://schemas.openxmlformats.org/officeDocument/2006/relationships/hyperlink" Target="https://en.wikipedia.org/wiki/Behavior" TargetMode="External"/><Relationship Id="rId12" Type="http://schemas.openxmlformats.org/officeDocument/2006/relationships/image" Target="../media/image3.jpeg"/><Relationship Id="rId2" Type="http://schemas.openxmlformats.org/officeDocument/2006/relationships/hyperlink" Target="https://en.wikipedia.org/wiki/Emotion" TargetMode="External"/><Relationship Id="rId1" Type="http://schemas.openxmlformats.org/officeDocument/2006/relationships/slideLayout" Target="../slideLayouts/slideLayout1.xml"/><Relationship Id="rId6" Type="http://schemas.openxmlformats.org/officeDocument/2006/relationships/hyperlink" Target="https://en.wikipedia.org/wiki/Psychology" TargetMode="External"/><Relationship Id="rId11" Type="http://schemas.openxmlformats.org/officeDocument/2006/relationships/hyperlink" Target="https://en.wikipedia.org/wiki/Stimulus_(physiology)" TargetMode="External"/><Relationship Id="rId5" Type="http://schemas.openxmlformats.org/officeDocument/2006/relationships/hyperlink" Target="https://en.wikipedia.org/wiki/Physiology" TargetMode="External"/><Relationship Id="rId10" Type="http://schemas.openxmlformats.org/officeDocument/2006/relationships/hyperlink" Target="https://en.wikipedia.org/wiki/Anticipation" TargetMode="External"/><Relationship Id="rId4" Type="http://schemas.openxmlformats.org/officeDocument/2006/relationships/hyperlink" Target="https://en.wikipedia.org/wiki/Threat" TargetMode="External"/><Relationship Id="rId9" Type="http://schemas.openxmlformats.org/officeDocument/2006/relationships/hyperlink" Target="https://en.wikipedia.org/wiki/Freeze_respons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sca_esv=3773137fb8b172ee&amp;rlz=1C1VDKB_enUS1033US1033&amp;sxsrf=ANbL-n47xVv-Wb4lYh0OPQHY_w2SWa4Sqg%3A1769874684869&amp;q=cognitive+distortions&amp;sa=X&amp;ved=2ahUKEwjWxo3_kLaSAxWqMNAFHWwJFREQxccNegQIHxAB&amp;mstk=AUtExfBZP_oumthBwSv81N4EZv1ECxi8KcmyaN6-zt6LQF6GvAzWrm2KgOMsPG6AwMvqtVOyvLn5YzwN8l9mXrJj84DHeuRVRfcNvL84xKNzW4nMh7uF-HS9hAoFpDveqUNLqQ0pMKklDCz8kn6tTNN4snnOPumXGn1LC5Jhsc2WNVBoWLdSb0rQ7h6emJmZ5OJsU-IrjbDQEn87qi16sd37mePc8__Y5jY2_sfsx4LUXLXMjcgewVoANEbg9UnadpeE5p51wdALYXalo0CjMrubS3_Z&amp;csui=3"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health.clevelandclinic.org/what-is-negative-self-talk-and-how-to-change-it"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280BA6-61E7-DF00-80C8-CB5DAE06910A}"/>
            </a:ext>
          </a:extLst>
        </p:cNvPr>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9" name="Rectangle 10248">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9EB063-5B13-F270-4512-82ECFEDD3D45}"/>
              </a:ext>
            </a:extLst>
          </p:cNvPr>
          <p:cNvSpPr>
            <a:spLocks noGrp="1"/>
          </p:cNvSpPr>
          <p:nvPr>
            <p:ph type="ctrTitle"/>
          </p:nvPr>
        </p:nvSpPr>
        <p:spPr>
          <a:xfrm>
            <a:off x="7053943" y="609600"/>
            <a:ext cx="4775200" cy="1814286"/>
          </a:xfrm>
        </p:spPr>
        <p:txBody>
          <a:bodyPr vert="horz" lIns="91440" tIns="45720" rIns="91440" bIns="45720" rtlCol="0" anchor="ctr">
            <a:normAutofit/>
          </a:bodyPr>
          <a:lstStyle/>
          <a:p>
            <a:pPr algn="l"/>
            <a:r>
              <a:rPr lang="en-US" sz="4400" dirty="0"/>
              <a:t>What am I thinking?</a:t>
            </a:r>
          </a:p>
        </p:txBody>
      </p:sp>
      <p:pic>
        <p:nvPicPr>
          <p:cNvPr id="10242" name="Picture 2" descr="Thinking Cap - Baseball Cap | Elbenwald">
            <a:extLst>
              <a:ext uri="{FF2B5EF4-FFF2-40B4-BE49-F238E27FC236}">
                <a16:creationId xmlns:a16="http://schemas.microsoft.com/office/drawing/2014/main" id="{549060D7-4769-4F52-4ED2-A841DBCD9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33" r="-1" b="-1"/>
          <a:stretch>
            <a:fillRect/>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E64BCE81-8DD8-30DC-601B-2ACE976961E4}"/>
              </a:ext>
            </a:extLst>
          </p:cNvPr>
          <p:cNvSpPr>
            <a:spLocks noGrp="1"/>
          </p:cNvSpPr>
          <p:nvPr>
            <p:ph type="subTitle" idx="1"/>
          </p:nvPr>
        </p:nvSpPr>
        <p:spPr>
          <a:xfrm>
            <a:off x="7320465" y="2699656"/>
            <a:ext cx="4140013" cy="3403031"/>
          </a:xfrm>
        </p:spPr>
        <p:txBody>
          <a:bodyPr vert="horz" lIns="91440" tIns="45720" rIns="91440" bIns="45720" rtlCol="0">
            <a:normAutofit fontScale="77500" lnSpcReduction="20000"/>
          </a:bodyPr>
          <a:lstStyle/>
          <a:p>
            <a:r>
              <a:rPr lang="en-US" sz="2000" dirty="0">
                <a:latin typeface="Century" panose="02040604050505020304" pitchFamily="18" charset="0"/>
              </a:rPr>
              <a:t>Presenters:</a:t>
            </a:r>
          </a:p>
          <a:p>
            <a:pPr algn="l"/>
            <a:r>
              <a:rPr lang="en-US" sz="2000" dirty="0">
                <a:latin typeface="Century" panose="02040604050505020304" pitchFamily="18" charset="0"/>
              </a:rPr>
              <a:t>Martin F. Hill, Ph.D., LMHC          	</a:t>
            </a:r>
            <a:r>
              <a:rPr lang="en-US" sz="1800" dirty="0">
                <a:latin typeface="Century" panose="02040604050505020304" pitchFamily="18" charset="0"/>
              </a:rPr>
              <a:t>Worshipful Master </a:t>
            </a:r>
          </a:p>
          <a:p>
            <a:pPr algn="l"/>
            <a:r>
              <a:rPr lang="en-US" sz="1800" dirty="0">
                <a:latin typeface="Century" panose="02040604050505020304" pitchFamily="18" charset="0"/>
              </a:rPr>
              <a:t>	Meridian Lodge #33</a:t>
            </a:r>
          </a:p>
          <a:p>
            <a:pPr algn="l"/>
            <a:r>
              <a:rPr lang="en-US" sz="1800" dirty="0">
                <a:latin typeface="Century" panose="02040604050505020304" pitchFamily="18" charset="0"/>
              </a:rPr>
              <a:t> 	</a:t>
            </a:r>
            <a:r>
              <a:rPr lang="en-US" sz="1600" dirty="0">
                <a:latin typeface="Century" panose="02040604050505020304" pitchFamily="18" charset="0"/>
              </a:rPr>
              <a:t>Director of Health Services</a:t>
            </a:r>
            <a:endParaRPr lang="en-US" sz="1800" dirty="0">
              <a:latin typeface="Century" panose="02040604050505020304" pitchFamily="18" charset="0"/>
            </a:endParaRPr>
          </a:p>
          <a:p>
            <a:pPr algn="l"/>
            <a:r>
              <a:rPr lang="en-US" sz="2000" dirty="0">
                <a:latin typeface="Century" panose="02040604050505020304" pitchFamily="18" charset="0"/>
              </a:rPr>
              <a:t>B. Randal Horton Psy.D., HSPP</a:t>
            </a:r>
          </a:p>
          <a:p>
            <a:pPr algn="l"/>
            <a:r>
              <a:rPr lang="en-US" sz="1600" dirty="0">
                <a:latin typeface="Century" panose="02040604050505020304" pitchFamily="18" charset="0"/>
              </a:rPr>
              <a:t>	Central Lodge #1</a:t>
            </a:r>
          </a:p>
          <a:p>
            <a:pPr algn="l"/>
            <a:r>
              <a:rPr lang="en-US" sz="1600" dirty="0">
                <a:latin typeface="Century" panose="02040604050505020304" pitchFamily="18" charset="0"/>
              </a:rPr>
              <a:t>	 Junior Steward</a:t>
            </a:r>
          </a:p>
          <a:p>
            <a:r>
              <a:rPr lang="en-US" sz="2000" dirty="0">
                <a:latin typeface="Century" panose="02040604050505020304" pitchFamily="18" charset="0"/>
              </a:rPr>
              <a:t>Prince Hall Grand Lodge </a:t>
            </a:r>
          </a:p>
          <a:p>
            <a:r>
              <a:rPr lang="en-US" sz="2000" dirty="0">
                <a:latin typeface="Century" panose="02040604050505020304" pitchFamily="18" charset="0"/>
              </a:rPr>
              <a:t>Jurisdiction of Indiana</a:t>
            </a:r>
          </a:p>
          <a:p>
            <a:r>
              <a:rPr lang="en-US" sz="2000" dirty="0">
                <a:latin typeface="Century" panose="02040604050505020304" pitchFamily="18" charset="0"/>
              </a:rPr>
              <a:t>Prince Hall Grand Chapter </a:t>
            </a:r>
          </a:p>
          <a:p>
            <a:r>
              <a:rPr lang="en-US" sz="2000" dirty="0">
                <a:latin typeface="Century" panose="02040604050505020304" pitchFamily="18" charset="0"/>
              </a:rPr>
              <a:t>State of Indiana</a:t>
            </a:r>
          </a:p>
          <a:p>
            <a:pPr indent="-228600" algn="l">
              <a:buFont typeface="Arial" panose="020B0604020202020204" pitchFamily="34" charset="0"/>
              <a:buChar char="•"/>
            </a:pPr>
            <a:endParaRPr lang="en-US" sz="2000" dirty="0">
              <a:latin typeface="Century" panose="02040604050505020304" pitchFamily="18" charset="0"/>
            </a:endParaRPr>
          </a:p>
        </p:txBody>
      </p:sp>
    </p:spTree>
    <p:extLst>
      <p:ext uri="{BB962C8B-B14F-4D97-AF65-F5344CB8AC3E}">
        <p14:creationId xmlns:p14="http://schemas.microsoft.com/office/powerpoint/2010/main" val="1511259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654982E2-E5D3-4959-B20C-63A421F6D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8" name="Picture 6" descr="Black Men Talking Stock Photos ...">
            <a:extLst>
              <a:ext uri="{FF2B5EF4-FFF2-40B4-BE49-F238E27FC236}">
                <a16:creationId xmlns:a16="http://schemas.microsoft.com/office/drawing/2014/main" id="{2247AAC1-7398-5A16-8B67-280B84D96A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043" r="1592" b="2"/>
          <a:stretch>
            <a:fillRect/>
          </a:stretch>
        </p:blipFill>
        <p:spPr bwMode="auto">
          <a:xfrm>
            <a:off x="-3" y="2812302"/>
            <a:ext cx="4819138" cy="4040658"/>
          </a:xfrm>
          <a:custGeom>
            <a:avLst/>
            <a:gdLst/>
            <a:ahLst/>
            <a:cxnLst/>
            <a:rect l="l" t="t" r="r" b="b"/>
            <a:pathLst>
              <a:path w="5485419" h="4610469">
                <a:moveTo>
                  <a:pt x="2345076" y="0"/>
                </a:moveTo>
                <a:cubicBezTo>
                  <a:pt x="4079439" y="0"/>
                  <a:pt x="5485419" y="1405980"/>
                  <a:pt x="5485419" y="3140344"/>
                </a:cubicBezTo>
                <a:cubicBezTo>
                  <a:pt x="5485419" y="3573935"/>
                  <a:pt x="5397545" y="3987002"/>
                  <a:pt x="5238635" y="4362707"/>
                </a:cubicBezTo>
                <a:lnTo>
                  <a:pt x="5119282" y="4610469"/>
                </a:lnTo>
                <a:lnTo>
                  <a:pt x="0" y="4610469"/>
                </a:lnTo>
                <a:lnTo>
                  <a:pt x="0" y="1056789"/>
                </a:lnTo>
                <a:lnTo>
                  <a:pt x="124518" y="919786"/>
                </a:lnTo>
                <a:cubicBezTo>
                  <a:pt x="692808" y="351495"/>
                  <a:pt x="1477894" y="0"/>
                  <a:pt x="2345076" y="0"/>
                </a:cubicBez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Journals vs. Notebooks: What's the ...">
            <a:extLst>
              <a:ext uri="{FF2B5EF4-FFF2-40B4-BE49-F238E27FC236}">
                <a16:creationId xmlns:a16="http://schemas.microsoft.com/office/drawing/2014/main" id="{F9CEFA92-442B-661D-39EE-E9845E188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98" b="-1"/>
          <a:stretch>
            <a:fillRect/>
          </a:stretch>
        </p:blipFill>
        <p:spPr bwMode="auto">
          <a:xfrm>
            <a:off x="755229" y="2"/>
            <a:ext cx="5149185" cy="2903836"/>
          </a:xfrm>
          <a:custGeom>
            <a:avLst/>
            <a:gdLst/>
            <a:ahLst/>
            <a:cxnLst/>
            <a:rect l="l" t="t" r="r" b="b"/>
            <a:pathLst>
              <a:path w="4548867" h="2614366">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noFill/>
          <a:extLst>
            <a:ext uri="{909E8E84-426E-40DD-AFC4-6F175D3DCCD1}">
              <a14:hiddenFill xmlns:a14="http://schemas.microsoft.com/office/drawing/2010/main">
                <a:solidFill>
                  <a:srgbClr val="FFFFFF"/>
                </a:solidFill>
              </a14:hiddenFill>
            </a:ext>
          </a:extLst>
        </p:spPr>
      </p:pic>
      <p:grpSp>
        <p:nvGrpSpPr>
          <p:cNvPr id="3085" name="Group 3084">
            <a:extLst>
              <a:ext uri="{FF2B5EF4-FFF2-40B4-BE49-F238E27FC236}">
                <a16:creationId xmlns:a16="http://schemas.microsoft.com/office/drawing/2014/main" id="{2771FEA5-1BB0-4DEA-9432-D1A5CA9E5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32560" y="1"/>
            <a:ext cx="4532812" cy="2513100"/>
            <a:chOff x="1346372" y="-12150"/>
            <a:chExt cx="4619000" cy="2609160"/>
          </a:xfrm>
        </p:grpSpPr>
        <p:sp>
          <p:nvSpPr>
            <p:cNvPr id="3086" name="Freeform: Shape 3085">
              <a:extLst>
                <a:ext uri="{FF2B5EF4-FFF2-40B4-BE49-F238E27FC236}">
                  <a16:creationId xmlns:a16="http://schemas.microsoft.com/office/drawing/2014/main" id="{9B7BCF50-78C8-4292-9E98-3738BDFB3C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62815" y="-12150"/>
              <a:ext cx="4387261" cy="2594536"/>
            </a:xfrm>
            <a:custGeom>
              <a:avLst/>
              <a:gdLst>
                <a:gd name="connsiteX0" fmla="*/ 2393 w 4387261"/>
                <a:gd name="connsiteY0" fmla="*/ 0 h 2594536"/>
                <a:gd name="connsiteX1" fmla="*/ 212977 w 4387261"/>
                <a:gd name="connsiteY1" fmla="*/ 0 h 2594536"/>
                <a:gd name="connsiteX2" fmla="*/ 211747 w 4387261"/>
                <a:gd name="connsiteY2" fmla="*/ 154553 h 2594536"/>
                <a:gd name="connsiteX3" fmla="*/ 227489 w 4387261"/>
                <a:gd name="connsiteY3" fmla="*/ 352309 h 2594536"/>
                <a:gd name="connsiteX4" fmla="*/ 309247 w 4387261"/>
                <a:gd name="connsiteY4" fmla="*/ 741223 h 2594536"/>
                <a:gd name="connsiteX5" fmla="*/ 451519 w 4387261"/>
                <a:gd name="connsiteY5" fmla="*/ 1113237 h 2594536"/>
                <a:gd name="connsiteX6" fmla="*/ 888634 w 4387261"/>
                <a:gd name="connsiteY6" fmla="*/ 1778003 h 2594536"/>
                <a:gd name="connsiteX7" fmla="*/ 1180339 w 4387261"/>
                <a:gd name="connsiteY7" fmla="*/ 2049751 h 2594536"/>
                <a:gd name="connsiteX8" fmla="*/ 1515337 w 4387261"/>
                <a:gd name="connsiteY8" fmla="*/ 2264607 h 2594536"/>
                <a:gd name="connsiteX9" fmla="*/ 1885662 w 4387261"/>
                <a:gd name="connsiteY9" fmla="*/ 2410420 h 2594536"/>
                <a:gd name="connsiteX10" fmla="*/ 2280450 w 4387261"/>
                <a:gd name="connsiteY10" fmla="*/ 2463450 h 2594536"/>
                <a:gd name="connsiteX11" fmla="*/ 2473740 w 4387261"/>
                <a:gd name="connsiteY11" fmla="*/ 2441079 h 2594536"/>
                <a:gd name="connsiteX12" fmla="*/ 2654556 w 4387261"/>
                <a:gd name="connsiteY12" fmla="*/ 2375013 h 2594536"/>
                <a:gd name="connsiteX13" fmla="*/ 2739694 w 4387261"/>
                <a:gd name="connsiteY13" fmla="*/ 2328903 h 2594536"/>
                <a:gd name="connsiteX14" fmla="*/ 2822096 w 4387261"/>
                <a:gd name="connsiteY14" fmla="*/ 2275954 h 2594536"/>
                <a:gd name="connsiteX15" fmla="*/ 2981347 w 4387261"/>
                <a:gd name="connsiteY15" fmla="*/ 2153639 h 2594536"/>
                <a:gd name="connsiteX16" fmla="*/ 3141805 w 4387261"/>
                <a:gd name="connsiteY16" fmla="*/ 2021265 h 2594536"/>
                <a:gd name="connsiteX17" fmla="*/ 3225574 w 4387261"/>
                <a:gd name="connsiteY17" fmla="*/ 1955440 h 2594536"/>
                <a:gd name="connsiteX18" fmla="*/ 3266695 w 4387261"/>
                <a:gd name="connsiteY18" fmla="*/ 1923815 h 2594536"/>
                <a:gd name="connsiteX19" fmla="*/ 3306045 w 4387261"/>
                <a:gd name="connsiteY19" fmla="*/ 1892834 h 2594536"/>
                <a:gd name="connsiteX20" fmla="*/ 3596865 w 4387261"/>
                <a:gd name="connsiteY20" fmla="*/ 1626638 h 2594536"/>
                <a:gd name="connsiteX21" fmla="*/ 3727709 w 4387261"/>
                <a:gd name="connsiteY21" fmla="*/ 1485091 h 2594536"/>
                <a:gd name="connsiteX22" fmla="*/ 3848335 w 4387261"/>
                <a:gd name="connsiteY22" fmla="*/ 1336864 h 2594536"/>
                <a:gd name="connsiteX23" fmla="*/ 4039130 w 4387261"/>
                <a:gd name="connsiteY23" fmla="*/ 1005729 h 2594536"/>
                <a:gd name="connsiteX24" fmla="*/ 4093045 w 4387261"/>
                <a:gd name="connsiteY24" fmla="*/ 820486 h 2594536"/>
                <a:gd name="connsiteX25" fmla="*/ 4102540 w 4387261"/>
                <a:gd name="connsiteY25" fmla="*/ 773008 h 2594536"/>
                <a:gd name="connsiteX26" fmla="*/ 4110507 w 4387261"/>
                <a:gd name="connsiteY26" fmla="*/ 725128 h 2594536"/>
                <a:gd name="connsiteX27" fmla="*/ 4121934 w 4387261"/>
                <a:gd name="connsiteY27" fmla="*/ 628483 h 2594536"/>
                <a:gd name="connsiteX28" fmla="*/ 4125635 w 4387261"/>
                <a:gd name="connsiteY28" fmla="*/ 579879 h 2594536"/>
                <a:gd name="connsiteX29" fmla="*/ 4128210 w 4387261"/>
                <a:gd name="connsiteY29" fmla="*/ 531114 h 2594536"/>
                <a:gd name="connsiteX30" fmla="*/ 4129337 w 4387261"/>
                <a:gd name="connsiteY30" fmla="*/ 482188 h 2594536"/>
                <a:gd name="connsiteX31" fmla="*/ 4129096 w 4387261"/>
                <a:gd name="connsiteY31" fmla="*/ 433182 h 2594536"/>
                <a:gd name="connsiteX32" fmla="*/ 4128854 w 4387261"/>
                <a:gd name="connsiteY32" fmla="*/ 408638 h 2594536"/>
                <a:gd name="connsiteX33" fmla="*/ 4127808 w 4387261"/>
                <a:gd name="connsiteY33" fmla="*/ 384980 h 2594536"/>
                <a:gd name="connsiteX34" fmla="*/ 4126601 w 4387261"/>
                <a:gd name="connsiteY34" fmla="*/ 361402 h 2594536"/>
                <a:gd name="connsiteX35" fmla="*/ 4124670 w 4387261"/>
                <a:gd name="connsiteY35" fmla="*/ 337905 h 2594536"/>
                <a:gd name="connsiteX36" fmla="*/ 4113162 w 4387261"/>
                <a:gd name="connsiteY36" fmla="*/ 244720 h 2594536"/>
                <a:gd name="connsiteX37" fmla="*/ 4068270 w 4387261"/>
                <a:gd name="connsiteY37" fmla="*/ 63350 h 2594536"/>
                <a:gd name="connsiteX38" fmla="*/ 4042130 w 4387261"/>
                <a:gd name="connsiteY38" fmla="*/ 0 h 2594536"/>
                <a:gd name="connsiteX39" fmla="*/ 4342981 w 4387261"/>
                <a:gd name="connsiteY39" fmla="*/ 0 h 2594536"/>
                <a:gd name="connsiteX40" fmla="*/ 4363778 w 4387261"/>
                <a:gd name="connsiteY40" fmla="*/ 96966 h 2594536"/>
                <a:gd name="connsiteX41" fmla="*/ 4379439 w 4387261"/>
                <a:gd name="connsiteY41" fmla="*/ 210199 h 2594536"/>
                <a:gd name="connsiteX42" fmla="*/ 4386601 w 4387261"/>
                <a:gd name="connsiteY42" fmla="*/ 323823 h 2594536"/>
                <a:gd name="connsiteX43" fmla="*/ 4387245 w 4387261"/>
                <a:gd name="connsiteY43" fmla="*/ 352229 h 2594536"/>
                <a:gd name="connsiteX44" fmla="*/ 4387084 w 4387261"/>
                <a:gd name="connsiteY44" fmla="*/ 380554 h 2594536"/>
                <a:gd name="connsiteX45" fmla="*/ 4386762 w 4387261"/>
                <a:gd name="connsiteY45" fmla="*/ 408799 h 2594536"/>
                <a:gd name="connsiteX46" fmla="*/ 4385716 w 4387261"/>
                <a:gd name="connsiteY46" fmla="*/ 436240 h 2594536"/>
                <a:gd name="connsiteX47" fmla="*/ 4368254 w 4387261"/>
                <a:gd name="connsiteY47" fmla="*/ 655441 h 2594536"/>
                <a:gd name="connsiteX48" fmla="*/ 4329789 w 4387261"/>
                <a:gd name="connsiteY48" fmla="*/ 873274 h 2594536"/>
                <a:gd name="connsiteX49" fmla="*/ 4269517 w 4387261"/>
                <a:gd name="connsiteY49" fmla="*/ 1087245 h 2594536"/>
                <a:gd name="connsiteX50" fmla="*/ 4088297 w 4387261"/>
                <a:gd name="connsiteY50" fmla="*/ 1496839 h 2594536"/>
                <a:gd name="connsiteX51" fmla="*/ 3806168 w 4387261"/>
                <a:gd name="connsiteY51" fmla="*/ 1842057 h 2594536"/>
                <a:gd name="connsiteX52" fmla="*/ 3636375 w 4387261"/>
                <a:gd name="connsiteY52" fmla="*/ 1981995 h 2594536"/>
                <a:gd name="connsiteX53" fmla="*/ 3456605 w 4387261"/>
                <a:gd name="connsiteY53" fmla="*/ 2104230 h 2594536"/>
                <a:gd name="connsiteX54" fmla="*/ 3410817 w 4387261"/>
                <a:gd name="connsiteY54" fmla="*/ 2132797 h 2594536"/>
                <a:gd name="connsiteX55" fmla="*/ 3366397 w 4387261"/>
                <a:gd name="connsiteY55" fmla="*/ 2160076 h 2594536"/>
                <a:gd name="connsiteX56" fmla="*/ 3280294 w 4387261"/>
                <a:gd name="connsiteY56" fmla="*/ 2213911 h 2594536"/>
                <a:gd name="connsiteX57" fmla="*/ 3104386 w 4387261"/>
                <a:gd name="connsiteY57" fmla="*/ 2325443 h 2594536"/>
                <a:gd name="connsiteX58" fmla="*/ 2918419 w 4387261"/>
                <a:gd name="connsiteY58" fmla="*/ 2434319 h 2594536"/>
                <a:gd name="connsiteX59" fmla="*/ 2819843 w 4387261"/>
                <a:gd name="connsiteY59" fmla="*/ 2483406 h 2594536"/>
                <a:gd name="connsiteX60" fmla="*/ 2716680 w 4387261"/>
                <a:gd name="connsiteY60" fmla="*/ 2525090 h 2594536"/>
                <a:gd name="connsiteX61" fmla="*/ 2609654 w 4387261"/>
                <a:gd name="connsiteY61" fmla="*/ 2557037 h 2594536"/>
                <a:gd name="connsiteX62" fmla="*/ 2555095 w 4387261"/>
                <a:gd name="connsiteY62" fmla="*/ 2568946 h 2594536"/>
                <a:gd name="connsiteX63" fmla="*/ 2527735 w 4387261"/>
                <a:gd name="connsiteY63" fmla="*/ 2574177 h 2594536"/>
                <a:gd name="connsiteX64" fmla="*/ 2500295 w 4387261"/>
                <a:gd name="connsiteY64" fmla="*/ 2578522 h 2594536"/>
                <a:gd name="connsiteX65" fmla="*/ 2280450 w 4387261"/>
                <a:gd name="connsiteY65" fmla="*/ 2594536 h 2594536"/>
                <a:gd name="connsiteX66" fmla="*/ 1852106 w 4387261"/>
                <a:gd name="connsiteY66" fmla="*/ 2549875 h 2594536"/>
                <a:gd name="connsiteX67" fmla="*/ 1441707 w 4387261"/>
                <a:gd name="connsiteY67" fmla="*/ 2415650 h 2594536"/>
                <a:gd name="connsiteX68" fmla="*/ 744753 w 4387261"/>
                <a:gd name="connsiteY68" fmla="*/ 1912389 h 2594536"/>
                <a:gd name="connsiteX69" fmla="*/ 471717 w 4387261"/>
                <a:gd name="connsiteY69" fmla="*/ 1578678 h 2594536"/>
                <a:gd name="connsiteX70" fmla="*/ 254930 w 4387261"/>
                <a:gd name="connsiteY70" fmla="*/ 1205698 h 2594536"/>
                <a:gd name="connsiteX71" fmla="*/ 15852 w 4387261"/>
                <a:gd name="connsiteY71" fmla="*/ 377738 h 2594536"/>
                <a:gd name="connsiteX72" fmla="*/ 0 w 4387261"/>
                <a:gd name="connsiteY72" fmla="*/ 161283 h 259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387261" h="2594536">
                  <a:moveTo>
                    <a:pt x="2393" y="0"/>
                  </a:moveTo>
                  <a:lnTo>
                    <a:pt x="212977" y="0"/>
                  </a:lnTo>
                  <a:lnTo>
                    <a:pt x="211747" y="154553"/>
                  </a:lnTo>
                  <a:cubicBezTo>
                    <a:pt x="214071" y="220619"/>
                    <a:pt x="219281" y="286565"/>
                    <a:pt x="227489" y="352309"/>
                  </a:cubicBezTo>
                  <a:cubicBezTo>
                    <a:pt x="243986" y="483717"/>
                    <a:pt x="271587" y="613918"/>
                    <a:pt x="309247" y="741223"/>
                  </a:cubicBezTo>
                  <a:cubicBezTo>
                    <a:pt x="346746" y="868607"/>
                    <a:pt x="395270" y="992853"/>
                    <a:pt x="451519" y="1113237"/>
                  </a:cubicBezTo>
                  <a:cubicBezTo>
                    <a:pt x="562809" y="1354729"/>
                    <a:pt x="710392" y="1580207"/>
                    <a:pt x="888634" y="1778003"/>
                  </a:cubicBezTo>
                  <a:cubicBezTo>
                    <a:pt x="978036" y="1876579"/>
                    <a:pt x="1075567" y="1967913"/>
                    <a:pt x="1180339" y="2049751"/>
                  </a:cubicBezTo>
                  <a:cubicBezTo>
                    <a:pt x="1284950" y="2131751"/>
                    <a:pt x="1397126" y="2204094"/>
                    <a:pt x="1515337" y="2264607"/>
                  </a:cubicBezTo>
                  <a:cubicBezTo>
                    <a:pt x="1633468" y="2325121"/>
                    <a:pt x="1757151" y="2375496"/>
                    <a:pt x="1885662" y="2410420"/>
                  </a:cubicBezTo>
                  <a:cubicBezTo>
                    <a:pt x="2013851" y="2445344"/>
                    <a:pt x="2147110" y="2463530"/>
                    <a:pt x="2280450" y="2463450"/>
                  </a:cubicBezTo>
                  <a:cubicBezTo>
                    <a:pt x="2345953" y="2462726"/>
                    <a:pt x="2410972" y="2456288"/>
                    <a:pt x="2473740" y="2441079"/>
                  </a:cubicBezTo>
                  <a:cubicBezTo>
                    <a:pt x="2536587" y="2426111"/>
                    <a:pt x="2596698" y="2402856"/>
                    <a:pt x="2654556" y="2375013"/>
                  </a:cubicBezTo>
                  <a:cubicBezTo>
                    <a:pt x="2683445" y="2360930"/>
                    <a:pt x="2711771" y="2345319"/>
                    <a:pt x="2739694" y="2328903"/>
                  </a:cubicBezTo>
                  <a:cubicBezTo>
                    <a:pt x="2767537" y="2312246"/>
                    <a:pt x="2794977" y="2294462"/>
                    <a:pt x="2822096" y="2275954"/>
                  </a:cubicBezTo>
                  <a:cubicBezTo>
                    <a:pt x="2876172" y="2238455"/>
                    <a:pt x="2928639" y="2196771"/>
                    <a:pt x="2981347" y="2153639"/>
                  </a:cubicBezTo>
                  <a:cubicBezTo>
                    <a:pt x="3034135" y="2110507"/>
                    <a:pt x="3086924" y="2065443"/>
                    <a:pt x="3141805" y="2021265"/>
                  </a:cubicBezTo>
                  <a:cubicBezTo>
                    <a:pt x="3169164" y="1999136"/>
                    <a:pt x="3197168" y="1977248"/>
                    <a:pt x="3225574" y="1955440"/>
                  </a:cubicBezTo>
                  <a:lnTo>
                    <a:pt x="3266695" y="1923815"/>
                  </a:lnTo>
                  <a:cubicBezTo>
                    <a:pt x="3279811" y="1913435"/>
                    <a:pt x="3293250" y="1903537"/>
                    <a:pt x="3306045" y="1892834"/>
                  </a:cubicBezTo>
                  <a:cubicBezTo>
                    <a:pt x="3410173" y="1809306"/>
                    <a:pt x="3506014" y="1718696"/>
                    <a:pt x="3596865" y="1626638"/>
                  </a:cubicBezTo>
                  <a:cubicBezTo>
                    <a:pt x="3642089" y="1580368"/>
                    <a:pt x="3685784" y="1533292"/>
                    <a:pt x="3727709" y="1485091"/>
                  </a:cubicBezTo>
                  <a:cubicBezTo>
                    <a:pt x="3769635" y="1436889"/>
                    <a:pt x="3810192" y="1387802"/>
                    <a:pt x="3848335" y="1336864"/>
                  </a:cubicBezTo>
                  <a:cubicBezTo>
                    <a:pt x="3924782" y="1235391"/>
                    <a:pt x="3993101" y="1125951"/>
                    <a:pt x="4039130" y="1005729"/>
                  </a:cubicBezTo>
                  <a:cubicBezTo>
                    <a:pt x="4062145" y="945778"/>
                    <a:pt x="4079768" y="883655"/>
                    <a:pt x="4093045" y="820486"/>
                  </a:cubicBezTo>
                  <a:cubicBezTo>
                    <a:pt x="4096183" y="804633"/>
                    <a:pt x="4099805" y="788941"/>
                    <a:pt x="4102540" y="773008"/>
                  </a:cubicBezTo>
                  <a:lnTo>
                    <a:pt x="4110507" y="725128"/>
                  </a:lnTo>
                  <a:cubicBezTo>
                    <a:pt x="4114772" y="693021"/>
                    <a:pt x="4119278" y="660913"/>
                    <a:pt x="4121934" y="628483"/>
                  </a:cubicBezTo>
                  <a:cubicBezTo>
                    <a:pt x="4123463" y="612309"/>
                    <a:pt x="4124911" y="596134"/>
                    <a:pt x="4125635" y="579879"/>
                  </a:cubicBezTo>
                  <a:cubicBezTo>
                    <a:pt x="4126440" y="563624"/>
                    <a:pt x="4127728" y="547450"/>
                    <a:pt x="4128210" y="531114"/>
                  </a:cubicBezTo>
                  <a:lnTo>
                    <a:pt x="4129337" y="482188"/>
                  </a:lnTo>
                  <a:cubicBezTo>
                    <a:pt x="4129739" y="465933"/>
                    <a:pt x="4129176" y="449517"/>
                    <a:pt x="4129096" y="433182"/>
                  </a:cubicBezTo>
                  <a:lnTo>
                    <a:pt x="4128854" y="408638"/>
                  </a:lnTo>
                  <a:cubicBezTo>
                    <a:pt x="4128613" y="400672"/>
                    <a:pt x="4128130" y="392866"/>
                    <a:pt x="4127808" y="384980"/>
                  </a:cubicBezTo>
                  <a:cubicBezTo>
                    <a:pt x="4127406" y="377094"/>
                    <a:pt x="4127164" y="369208"/>
                    <a:pt x="4126601" y="361402"/>
                  </a:cubicBezTo>
                  <a:lnTo>
                    <a:pt x="4124670" y="337905"/>
                  </a:lnTo>
                  <a:cubicBezTo>
                    <a:pt x="4122175" y="306602"/>
                    <a:pt x="4117991" y="275540"/>
                    <a:pt x="4113162" y="244720"/>
                  </a:cubicBezTo>
                  <a:cubicBezTo>
                    <a:pt x="4102943" y="183040"/>
                    <a:pt x="4087834" y="122546"/>
                    <a:pt x="4068270" y="63350"/>
                  </a:cubicBezTo>
                  <a:lnTo>
                    <a:pt x="4042130" y="0"/>
                  </a:lnTo>
                  <a:lnTo>
                    <a:pt x="4342981" y="0"/>
                  </a:lnTo>
                  <a:lnTo>
                    <a:pt x="4363778" y="96966"/>
                  </a:lnTo>
                  <a:cubicBezTo>
                    <a:pt x="4370412" y="134527"/>
                    <a:pt x="4375657" y="172318"/>
                    <a:pt x="4379439" y="210199"/>
                  </a:cubicBezTo>
                  <a:cubicBezTo>
                    <a:pt x="4383061" y="248100"/>
                    <a:pt x="4385796" y="286001"/>
                    <a:pt x="4386601" y="323823"/>
                  </a:cubicBezTo>
                  <a:lnTo>
                    <a:pt x="4387245" y="352229"/>
                  </a:lnTo>
                  <a:cubicBezTo>
                    <a:pt x="4387325" y="361644"/>
                    <a:pt x="4387084" y="371139"/>
                    <a:pt x="4387084" y="380554"/>
                  </a:cubicBezTo>
                  <a:lnTo>
                    <a:pt x="4386762" y="408799"/>
                  </a:lnTo>
                  <a:lnTo>
                    <a:pt x="4385716" y="436240"/>
                  </a:lnTo>
                  <a:cubicBezTo>
                    <a:pt x="4383382" y="509307"/>
                    <a:pt x="4377588" y="582535"/>
                    <a:pt x="4368254" y="655441"/>
                  </a:cubicBezTo>
                  <a:cubicBezTo>
                    <a:pt x="4359402" y="728428"/>
                    <a:pt x="4346688" y="801253"/>
                    <a:pt x="4329789" y="873274"/>
                  </a:cubicBezTo>
                  <a:cubicBezTo>
                    <a:pt x="4312729" y="945215"/>
                    <a:pt x="4292531" y="1016592"/>
                    <a:pt x="4269517" y="1087245"/>
                  </a:cubicBezTo>
                  <a:cubicBezTo>
                    <a:pt x="4223085" y="1228310"/>
                    <a:pt x="4165308" y="1367765"/>
                    <a:pt x="4088297" y="1496839"/>
                  </a:cubicBezTo>
                  <a:cubicBezTo>
                    <a:pt x="4011448" y="1625994"/>
                    <a:pt x="3913998" y="1741309"/>
                    <a:pt x="3806168" y="1842057"/>
                  </a:cubicBezTo>
                  <a:cubicBezTo>
                    <a:pt x="3752333" y="1892673"/>
                    <a:pt x="3695038" y="1938702"/>
                    <a:pt x="3636375" y="1981995"/>
                  </a:cubicBezTo>
                  <a:cubicBezTo>
                    <a:pt x="3577471" y="2025047"/>
                    <a:pt x="3517682" y="2066006"/>
                    <a:pt x="3456605" y="2104230"/>
                  </a:cubicBezTo>
                  <a:cubicBezTo>
                    <a:pt x="3441476" y="2114047"/>
                    <a:pt x="3426107" y="2123301"/>
                    <a:pt x="3410817" y="2132797"/>
                  </a:cubicBezTo>
                  <a:lnTo>
                    <a:pt x="3366397" y="2160076"/>
                  </a:lnTo>
                  <a:cubicBezTo>
                    <a:pt x="3337669" y="2177538"/>
                    <a:pt x="3309183" y="2195644"/>
                    <a:pt x="3280294" y="2213911"/>
                  </a:cubicBezTo>
                  <a:lnTo>
                    <a:pt x="3104386" y="2325443"/>
                  </a:lnTo>
                  <a:cubicBezTo>
                    <a:pt x="3044435" y="2362862"/>
                    <a:pt x="2982715" y="2399798"/>
                    <a:pt x="2918419" y="2434319"/>
                  </a:cubicBezTo>
                  <a:cubicBezTo>
                    <a:pt x="2886231" y="2451540"/>
                    <a:pt x="2853479" y="2468197"/>
                    <a:pt x="2819843" y="2483406"/>
                  </a:cubicBezTo>
                  <a:cubicBezTo>
                    <a:pt x="2786126" y="2498535"/>
                    <a:pt x="2751765" y="2512617"/>
                    <a:pt x="2716680" y="2525090"/>
                  </a:cubicBezTo>
                  <a:cubicBezTo>
                    <a:pt x="2681514" y="2537322"/>
                    <a:pt x="2645866" y="2548185"/>
                    <a:pt x="2609654" y="2557037"/>
                  </a:cubicBezTo>
                  <a:cubicBezTo>
                    <a:pt x="2591548" y="2561221"/>
                    <a:pt x="2573362" y="2565486"/>
                    <a:pt x="2555095" y="2568946"/>
                  </a:cubicBezTo>
                  <a:lnTo>
                    <a:pt x="2527735" y="2574177"/>
                  </a:lnTo>
                  <a:lnTo>
                    <a:pt x="2500295" y="2578522"/>
                  </a:lnTo>
                  <a:cubicBezTo>
                    <a:pt x="2427067" y="2589788"/>
                    <a:pt x="2353436" y="2594536"/>
                    <a:pt x="2280450" y="2594536"/>
                  </a:cubicBezTo>
                  <a:cubicBezTo>
                    <a:pt x="2136810" y="2594134"/>
                    <a:pt x="1993170" y="2579166"/>
                    <a:pt x="1852106" y="2549875"/>
                  </a:cubicBezTo>
                  <a:cubicBezTo>
                    <a:pt x="1711122" y="2520664"/>
                    <a:pt x="1572873" y="2475923"/>
                    <a:pt x="1441707" y="2415650"/>
                  </a:cubicBezTo>
                  <a:cubicBezTo>
                    <a:pt x="1179373" y="2294542"/>
                    <a:pt x="944641" y="2119036"/>
                    <a:pt x="744753" y="1912389"/>
                  </a:cubicBezTo>
                  <a:cubicBezTo>
                    <a:pt x="644809" y="1808823"/>
                    <a:pt x="553636" y="1696889"/>
                    <a:pt x="471717" y="1578678"/>
                  </a:cubicBezTo>
                  <a:cubicBezTo>
                    <a:pt x="389878" y="1460306"/>
                    <a:pt x="316972" y="1335738"/>
                    <a:pt x="254930" y="1205698"/>
                  </a:cubicBezTo>
                  <a:cubicBezTo>
                    <a:pt x="131729" y="945295"/>
                    <a:pt x="50293" y="664937"/>
                    <a:pt x="15852" y="377738"/>
                  </a:cubicBezTo>
                  <a:cubicBezTo>
                    <a:pt x="7363" y="305959"/>
                    <a:pt x="2092" y="233656"/>
                    <a:pt x="0" y="16128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87" name="Freeform: Shape 3086">
              <a:extLst>
                <a:ext uri="{FF2B5EF4-FFF2-40B4-BE49-F238E27FC236}">
                  <a16:creationId xmlns:a16="http://schemas.microsoft.com/office/drawing/2014/main" id="{9137EFD7-7283-4FBF-AECA-050D1599D7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91623" y="-12150"/>
              <a:ext cx="4328502" cy="2582465"/>
            </a:xfrm>
            <a:custGeom>
              <a:avLst/>
              <a:gdLst>
                <a:gd name="connsiteX0" fmla="*/ 1734 w 4328502"/>
                <a:gd name="connsiteY0" fmla="*/ 0 h 2582465"/>
                <a:gd name="connsiteX1" fmla="*/ 484478 w 4328502"/>
                <a:gd name="connsiteY1" fmla="*/ 0 h 2582465"/>
                <a:gd name="connsiteX2" fmla="*/ 482822 w 4328502"/>
                <a:gd name="connsiteY2" fmla="*/ 34048 h 2582465"/>
                <a:gd name="connsiteX3" fmla="*/ 628796 w 4328502"/>
                <a:gd name="connsiteY3" fmla="*/ 792561 h 2582465"/>
                <a:gd name="connsiteX4" fmla="*/ 1030826 w 4328502"/>
                <a:gd name="connsiteY4" fmla="*/ 1468513 h 2582465"/>
                <a:gd name="connsiteX5" fmla="*/ 1606511 w 4328502"/>
                <a:gd name="connsiteY5" fmla="*/ 1933149 h 2582465"/>
                <a:gd name="connsiteX6" fmla="*/ 2267816 w 4328502"/>
                <a:gd name="connsiteY6" fmla="*/ 2099643 h 2582465"/>
                <a:gd name="connsiteX7" fmla="*/ 2868689 w 4328502"/>
                <a:gd name="connsiteY7" fmla="*/ 1824756 h 2582465"/>
                <a:gd name="connsiteX8" fmla="*/ 3076705 w 4328502"/>
                <a:gd name="connsiteY8" fmla="*/ 1676851 h 2582465"/>
                <a:gd name="connsiteX9" fmla="*/ 3652712 w 4328502"/>
                <a:gd name="connsiteY9" fmla="*/ 1112593 h 2582465"/>
                <a:gd name="connsiteX10" fmla="*/ 3845680 w 4328502"/>
                <a:gd name="connsiteY10" fmla="*/ 370736 h 2582465"/>
                <a:gd name="connsiteX11" fmla="*/ 3777375 w 4328502"/>
                <a:gd name="connsiteY11" fmla="*/ 13757 h 2582465"/>
                <a:gd name="connsiteX12" fmla="*/ 3771130 w 4328502"/>
                <a:gd name="connsiteY12" fmla="*/ 0 h 2582465"/>
                <a:gd name="connsiteX13" fmla="*/ 4280386 w 4328502"/>
                <a:gd name="connsiteY13" fmla="*/ 0 h 2582465"/>
                <a:gd name="connsiteX14" fmla="*/ 4315979 w 4328502"/>
                <a:gd name="connsiteY14" fmla="*/ 179000 h 2582465"/>
                <a:gd name="connsiteX15" fmla="*/ 4328502 w 4328502"/>
                <a:gd name="connsiteY15" fmla="*/ 370736 h 2582465"/>
                <a:gd name="connsiteX16" fmla="*/ 3347729 w 4328502"/>
                <a:gd name="connsiteY16" fmla="*/ 2076387 h 2582465"/>
                <a:gd name="connsiteX17" fmla="*/ 2267816 w 4328502"/>
                <a:gd name="connsiteY17" fmla="*/ 2582465 h 2582465"/>
                <a:gd name="connsiteX18" fmla="*/ 0 w 4328502"/>
                <a:gd name="connsiteY18" fmla="*/ 34048 h 258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8502" h="2582465">
                  <a:moveTo>
                    <a:pt x="1734" y="0"/>
                  </a:moveTo>
                  <a:lnTo>
                    <a:pt x="484478" y="0"/>
                  </a:lnTo>
                  <a:lnTo>
                    <a:pt x="482822" y="34048"/>
                  </a:lnTo>
                  <a:cubicBezTo>
                    <a:pt x="482822" y="282058"/>
                    <a:pt x="533277" y="544392"/>
                    <a:pt x="628796" y="792561"/>
                  </a:cubicBezTo>
                  <a:cubicBezTo>
                    <a:pt x="723268" y="1038077"/>
                    <a:pt x="862321" y="1271844"/>
                    <a:pt x="1030826" y="1468513"/>
                  </a:cubicBezTo>
                  <a:cubicBezTo>
                    <a:pt x="1199089" y="1664942"/>
                    <a:pt x="1398173" y="1825561"/>
                    <a:pt x="1606511" y="1933149"/>
                  </a:cubicBezTo>
                  <a:cubicBezTo>
                    <a:pt x="1820482" y="2043635"/>
                    <a:pt x="2042982" y="2099643"/>
                    <a:pt x="2267816" y="2099643"/>
                  </a:cubicBezTo>
                  <a:cubicBezTo>
                    <a:pt x="2482672" y="2099643"/>
                    <a:pt x="2607321" y="2015390"/>
                    <a:pt x="2868689" y="1824756"/>
                  </a:cubicBezTo>
                  <a:cubicBezTo>
                    <a:pt x="2934111" y="1777037"/>
                    <a:pt x="3001787" y="1727709"/>
                    <a:pt x="3076705" y="1676851"/>
                  </a:cubicBezTo>
                  <a:cubicBezTo>
                    <a:pt x="3341774" y="1497000"/>
                    <a:pt x="3530236" y="1312481"/>
                    <a:pt x="3652712" y="1112593"/>
                  </a:cubicBezTo>
                  <a:cubicBezTo>
                    <a:pt x="3782591" y="900714"/>
                    <a:pt x="3845680" y="658016"/>
                    <a:pt x="3845680" y="370736"/>
                  </a:cubicBezTo>
                  <a:cubicBezTo>
                    <a:pt x="3845680" y="248462"/>
                    <a:pt x="3823726" y="132614"/>
                    <a:pt x="3777375" y="13757"/>
                  </a:cubicBezTo>
                  <a:lnTo>
                    <a:pt x="3771130" y="0"/>
                  </a:lnTo>
                  <a:lnTo>
                    <a:pt x="4280386" y="0"/>
                  </a:lnTo>
                  <a:lnTo>
                    <a:pt x="4315979" y="179000"/>
                  </a:lnTo>
                  <a:cubicBezTo>
                    <a:pt x="4324163" y="240678"/>
                    <a:pt x="4328502" y="304478"/>
                    <a:pt x="4328502" y="370736"/>
                  </a:cubicBezTo>
                  <a:cubicBezTo>
                    <a:pt x="4328502" y="1156771"/>
                    <a:pt x="3951016" y="1667114"/>
                    <a:pt x="3347729" y="2076387"/>
                  </a:cubicBezTo>
                  <a:cubicBezTo>
                    <a:pt x="2985773" y="2321982"/>
                    <a:pt x="2737522" y="2582465"/>
                    <a:pt x="2267816" y="2582465"/>
                  </a:cubicBezTo>
                  <a:cubicBezTo>
                    <a:pt x="1015295" y="2582465"/>
                    <a:pt x="0" y="1299204"/>
                    <a:pt x="0" y="3404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88" name="Freeform: Shape 3087">
              <a:extLst>
                <a:ext uri="{FF2B5EF4-FFF2-40B4-BE49-F238E27FC236}">
                  <a16:creationId xmlns:a16="http://schemas.microsoft.com/office/drawing/2014/main" id="{7B613766-6995-44A2-A21A-E0D036A1D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91623" y="-12150"/>
              <a:ext cx="4328502" cy="2582465"/>
            </a:xfrm>
            <a:custGeom>
              <a:avLst/>
              <a:gdLst>
                <a:gd name="connsiteX0" fmla="*/ 1734 w 4328502"/>
                <a:gd name="connsiteY0" fmla="*/ 0 h 2582465"/>
                <a:gd name="connsiteX1" fmla="*/ 404018 w 4328502"/>
                <a:gd name="connsiteY1" fmla="*/ 0 h 2582465"/>
                <a:gd name="connsiteX2" fmla="*/ 402352 w 4328502"/>
                <a:gd name="connsiteY2" fmla="*/ 34048 h 2582465"/>
                <a:gd name="connsiteX3" fmla="*/ 553717 w 4328502"/>
                <a:gd name="connsiteY3" fmla="*/ 821451 h 2582465"/>
                <a:gd name="connsiteX4" fmla="*/ 969749 w 4328502"/>
                <a:gd name="connsiteY4" fmla="*/ 1520900 h 2582465"/>
                <a:gd name="connsiteX5" fmla="*/ 1569655 w 4328502"/>
                <a:gd name="connsiteY5" fmla="*/ 2004688 h 2582465"/>
                <a:gd name="connsiteX6" fmla="*/ 2267816 w 4328502"/>
                <a:gd name="connsiteY6" fmla="*/ 2180113 h 2582465"/>
                <a:gd name="connsiteX7" fmla="*/ 2916086 w 4328502"/>
                <a:gd name="connsiteY7" fmla="*/ 1889776 h 2582465"/>
                <a:gd name="connsiteX8" fmla="*/ 3121849 w 4328502"/>
                <a:gd name="connsiteY8" fmla="*/ 1743481 h 2582465"/>
                <a:gd name="connsiteX9" fmla="*/ 3926150 w 4328502"/>
                <a:gd name="connsiteY9" fmla="*/ 370736 h 2582465"/>
                <a:gd name="connsiteX10" fmla="*/ 3890864 w 4328502"/>
                <a:gd name="connsiteY10" fmla="*/ 101186 h 2582465"/>
                <a:gd name="connsiteX11" fmla="*/ 3856896 w 4328502"/>
                <a:gd name="connsiteY11" fmla="*/ 0 h 2582465"/>
                <a:gd name="connsiteX12" fmla="*/ 4280386 w 4328502"/>
                <a:gd name="connsiteY12" fmla="*/ 0 h 2582465"/>
                <a:gd name="connsiteX13" fmla="*/ 4315979 w 4328502"/>
                <a:gd name="connsiteY13" fmla="*/ 179000 h 2582465"/>
                <a:gd name="connsiteX14" fmla="*/ 4328502 w 4328502"/>
                <a:gd name="connsiteY14" fmla="*/ 370736 h 2582465"/>
                <a:gd name="connsiteX15" fmla="*/ 3347729 w 4328502"/>
                <a:gd name="connsiteY15" fmla="*/ 2076387 h 2582465"/>
                <a:gd name="connsiteX16" fmla="*/ 2267816 w 4328502"/>
                <a:gd name="connsiteY16" fmla="*/ 2582465 h 2582465"/>
                <a:gd name="connsiteX17" fmla="*/ 0 w 4328502"/>
                <a:gd name="connsiteY17" fmla="*/ 34048 h 258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8502" h="2582465">
                  <a:moveTo>
                    <a:pt x="1734" y="0"/>
                  </a:moveTo>
                  <a:lnTo>
                    <a:pt x="404018" y="0"/>
                  </a:lnTo>
                  <a:lnTo>
                    <a:pt x="402352" y="34048"/>
                  </a:lnTo>
                  <a:cubicBezTo>
                    <a:pt x="402352" y="295496"/>
                    <a:pt x="453209" y="560486"/>
                    <a:pt x="553717" y="821451"/>
                  </a:cubicBezTo>
                  <a:cubicBezTo>
                    <a:pt x="651408" y="1075496"/>
                    <a:pt x="795289" y="1317310"/>
                    <a:pt x="969749" y="1520900"/>
                  </a:cubicBezTo>
                  <a:cubicBezTo>
                    <a:pt x="1147186" y="1728030"/>
                    <a:pt x="1349086" y="1890822"/>
                    <a:pt x="1569655" y="2004688"/>
                  </a:cubicBezTo>
                  <a:cubicBezTo>
                    <a:pt x="1795133" y="2121048"/>
                    <a:pt x="2030026" y="2180113"/>
                    <a:pt x="2267816" y="2180113"/>
                  </a:cubicBezTo>
                  <a:cubicBezTo>
                    <a:pt x="2507377" y="2180113"/>
                    <a:pt x="2647234" y="2085882"/>
                    <a:pt x="2916086" y="1889776"/>
                  </a:cubicBezTo>
                  <a:cubicBezTo>
                    <a:pt x="2980945" y="1842459"/>
                    <a:pt x="3048057" y="1793533"/>
                    <a:pt x="3121849" y="1743481"/>
                  </a:cubicBezTo>
                  <a:cubicBezTo>
                    <a:pt x="3685624" y="1361005"/>
                    <a:pt x="3926150" y="950445"/>
                    <a:pt x="3926150" y="370736"/>
                  </a:cubicBezTo>
                  <a:cubicBezTo>
                    <a:pt x="3926150" y="275620"/>
                    <a:pt x="3913903" y="186836"/>
                    <a:pt x="3890864" y="101186"/>
                  </a:cubicBezTo>
                  <a:lnTo>
                    <a:pt x="3856896" y="0"/>
                  </a:lnTo>
                  <a:lnTo>
                    <a:pt x="4280386" y="0"/>
                  </a:lnTo>
                  <a:lnTo>
                    <a:pt x="4315979" y="179000"/>
                  </a:lnTo>
                  <a:cubicBezTo>
                    <a:pt x="4324163" y="240678"/>
                    <a:pt x="4328502" y="304478"/>
                    <a:pt x="4328502" y="370736"/>
                  </a:cubicBezTo>
                  <a:cubicBezTo>
                    <a:pt x="4328502" y="1156771"/>
                    <a:pt x="3951016" y="1667114"/>
                    <a:pt x="3347729" y="2076387"/>
                  </a:cubicBezTo>
                  <a:cubicBezTo>
                    <a:pt x="2985773" y="2321982"/>
                    <a:pt x="2737522" y="2582465"/>
                    <a:pt x="2267816" y="2582465"/>
                  </a:cubicBezTo>
                  <a:cubicBezTo>
                    <a:pt x="1015295" y="2582465"/>
                    <a:pt x="0" y="1299204"/>
                    <a:pt x="0" y="3404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3089" name="Freeform: Shape 3088">
              <a:extLst>
                <a:ext uri="{FF2B5EF4-FFF2-40B4-BE49-F238E27FC236}">
                  <a16:creationId xmlns:a16="http://schemas.microsoft.com/office/drawing/2014/main" id="{FA521023-D344-46F0-A210-55310BCAC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46372" y="-12149"/>
              <a:ext cx="4619000" cy="2609159"/>
            </a:xfrm>
            <a:custGeom>
              <a:avLst/>
              <a:gdLst>
                <a:gd name="connsiteX0" fmla="*/ 22456 w 4619000"/>
                <a:gd name="connsiteY0" fmla="*/ 0 h 2614653"/>
                <a:gd name="connsiteX1" fmla="*/ 147678 w 4619000"/>
                <a:gd name="connsiteY1" fmla="*/ 0 h 2614653"/>
                <a:gd name="connsiteX2" fmla="*/ 145973 w 4619000"/>
                <a:gd name="connsiteY2" fmla="*/ 79675 h 2614653"/>
                <a:gd name="connsiteX3" fmla="*/ 170195 w 4619000"/>
                <a:gd name="connsiteY3" fmla="*/ 405339 h 2614653"/>
                <a:gd name="connsiteX4" fmla="*/ 210108 w 4619000"/>
                <a:gd name="connsiteY4" fmla="*/ 609814 h 2614653"/>
                <a:gd name="connsiteX5" fmla="*/ 267242 w 4619000"/>
                <a:gd name="connsiteY5" fmla="*/ 810587 h 2614653"/>
                <a:gd name="connsiteX6" fmla="*/ 340148 w 4619000"/>
                <a:gd name="connsiteY6" fmla="*/ 1006533 h 2614653"/>
                <a:gd name="connsiteX7" fmla="*/ 428344 w 4619000"/>
                <a:gd name="connsiteY7" fmla="*/ 1196765 h 2614653"/>
                <a:gd name="connsiteX8" fmla="*/ 644970 w 4619000"/>
                <a:gd name="connsiteY8" fmla="*/ 1557594 h 2614653"/>
                <a:gd name="connsiteX9" fmla="*/ 707335 w 4619000"/>
                <a:gd name="connsiteY9" fmla="*/ 1642893 h 2614653"/>
                <a:gd name="connsiteX10" fmla="*/ 707496 w 4619000"/>
                <a:gd name="connsiteY10" fmla="*/ 1643054 h 2614653"/>
                <a:gd name="connsiteX11" fmla="*/ 707657 w 4619000"/>
                <a:gd name="connsiteY11" fmla="*/ 1643214 h 2614653"/>
                <a:gd name="connsiteX12" fmla="*/ 734453 w 4619000"/>
                <a:gd name="connsiteY12" fmla="*/ 1678219 h 2614653"/>
                <a:gd name="connsiteX13" fmla="*/ 740006 w 4619000"/>
                <a:gd name="connsiteY13" fmla="*/ 1685301 h 2614653"/>
                <a:gd name="connsiteX14" fmla="*/ 772757 w 4619000"/>
                <a:gd name="connsiteY14" fmla="*/ 1726340 h 2614653"/>
                <a:gd name="connsiteX15" fmla="*/ 912937 w 4619000"/>
                <a:gd name="connsiteY15" fmla="*/ 1886074 h 2614653"/>
                <a:gd name="connsiteX16" fmla="*/ 1230392 w 4619000"/>
                <a:gd name="connsiteY16" fmla="*/ 2170617 h 2614653"/>
                <a:gd name="connsiteX17" fmla="*/ 1407025 w 4619000"/>
                <a:gd name="connsiteY17" fmla="*/ 2291725 h 2614653"/>
                <a:gd name="connsiteX18" fmla="*/ 1595567 w 4619000"/>
                <a:gd name="connsiteY18" fmla="*/ 2394808 h 2614653"/>
                <a:gd name="connsiteX19" fmla="*/ 1595808 w 4619000"/>
                <a:gd name="connsiteY19" fmla="*/ 2394888 h 2614653"/>
                <a:gd name="connsiteX20" fmla="*/ 1596050 w 4619000"/>
                <a:gd name="connsiteY20" fmla="*/ 2394969 h 2614653"/>
                <a:gd name="connsiteX21" fmla="*/ 1644493 w 4619000"/>
                <a:gd name="connsiteY21" fmla="*/ 2417581 h 2614653"/>
                <a:gd name="connsiteX22" fmla="*/ 1669036 w 4619000"/>
                <a:gd name="connsiteY22" fmla="*/ 2428686 h 2614653"/>
                <a:gd name="connsiteX23" fmla="*/ 1693660 w 4619000"/>
                <a:gd name="connsiteY23" fmla="*/ 2439147 h 2614653"/>
                <a:gd name="connsiteX24" fmla="*/ 1697523 w 4619000"/>
                <a:gd name="connsiteY24" fmla="*/ 2440756 h 2614653"/>
                <a:gd name="connsiteX25" fmla="*/ 1743310 w 4619000"/>
                <a:gd name="connsiteY25" fmla="*/ 2459104 h 2614653"/>
                <a:gd name="connsiteX26" fmla="*/ 1761899 w 4619000"/>
                <a:gd name="connsiteY26" fmla="*/ 2466185 h 2614653"/>
                <a:gd name="connsiteX27" fmla="*/ 1793685 w 4619000"/>
                <a:gd name="connsiteY27" fmla="*/ 2477934 h 2614653"/>
                <a:gd name="connsiteX28" fmla="*/ 1794007 w 4619000"/>
                <a:gd name="connsiteY28" fmla="*/ 2478014 h 2614653"/>
                <a:gd name="connsiteX29" fmla="*/ 1794329 w 4619000"/>
                <a:gd name="connsiteY29" fmla="*/ 2478175 h 2614653"/>
                <a:gd name="connsiteX30" fmla="*/ 2000977 w 4619000"/>
                <a:gd name="connsiteY30" fmla="*/ 2539413 h 2614653"/>
                <a:gd name="connsiteX31" fmla="*/ 2429240 w 4619000"/>
                <a:gd name="connsiteY31" fmla="*/ 2588983 h 2614653"/>
                <a:gd name="connsiteX32" fmla="*/ 2640394 w 4619000"/>
                <a:gd name="connsiteY32" fmla="*/ 2568383 h 2614653"/>
                <a:gd name="connsiteX33" fmla="*/ 2842214 w 4619000"/>
                <a:gd name="connsiteY33" fmla="*/ 2505535 h 2614653"/>
                <a:gd name="connsiteX34" fmla="*/ 2842536 w 4619000"/>
                <a:gd name="connsiteY34" fmla="*/ 2505374 h 2614653"/>
                <a:gd name="connsiteX35" fmla="*/ 2842858 w 4619000"/>
                <a:gd name="connsiteY35" fmla="*/ 2505213 h 2614653"/>
                <a:gd name="connsiteX36" fmla="*/ 2876977 w 4619000"/>
                <a:gd name="connsiteY36" fmla="*/ 2490004 h 2614653"/>
                <a:gd name="connsiteX37" fmla="*/ 2890818 w 4619000"/>
                <a:gd name="connsiteY37" fmla="*/ 2483647 h 2614653"/>
                <a:gd name="connsiteX38" fmla="*/ 2902486 w 4619000"/>
                <a:gd name="connsiteY38" fmla="*/ 2477853 h 2614653"/>
                <a:gd name="connsiteX39" fmla="*/ 2937732 w 4619000"/>
                <a:gd name="connsiteY39" fmla="*/ 2459667 h 2614653"/>
                <a:gd name="connsiteX40" fmla="*/ 2938054 w 4619000"/>
                <a:gd name="connsiteY40" fmla="*/ 2459506 h 2614653"/>
                <a:gd name="connsiteX41" fmla="*/ 2938376 w 4619000"/>
                <a:gd name="connsiteY41" fmla="*/ 2459345 h 2614653"/>
                <a:gd name="connsiteX42" fmla="*/ 3030515 w 4619000"/>
                <a:gd name="connsiteY42" fmla="*/ 2405430 h 2614653"/>
                <a:gd name="connsiteX43" fmla="*/ 3119917 w 4619000"/>
                <a:gd name="connsiteY43" fmla="*/ 2345640 h 2614653"/>
                <a:gd name="connsiteX44" fmla="*/ 3207630 w 4619000"/>
                <a:gd name="connsiteY44" fmla="*/ 2281023 h 2614653"/>
                <a:gd name="connsiteX45" fmla="*/ 3313046 w 4619000"/>
                <a:gd name="connsiteY45" fmla="*/ 2199506 h 2614653"/>
                <a:gd name="connsiteX46" fmla="*/ 3382170 w 4619000"/>
                <a:gd name="connsiteY46" fmla="*/ 2145591 h 2614653"/>
                <a:gd name="connsiteX47" fmla="*/ 3471251 w 4619000"/>
                <a:gd name="connsiteY47" fmla="*/ 2077433 h 2614653"/>
                <a:gd name="connsiteX48" fmla="*/ 3518568 w 4619000"/>
                <a:gd name="connsiteY48" fmla="*/ 2042589 h 2614653"/>
                <a:gd name="connsiteX49" fmla="*/ 3561056 w 4619000"/>
                <a:gd name="connsiteY49" fmla="*/ 2011366 h 2614653"/>
                <a:gd name="connsiteX50" fmla="*/ 3561217 w 4619000"/>
                <a:gd name="connsiteY50" fmla="*/ 2011206 h 2614653"/>
                <a:gd name="connsiteX51" fmla="*/ 3561378 w 4619000"/>
                <a:gd name="connsiteY51" fmla="*/ 2011045 h 2614653"/>
                <a:gd name="connsiteX52" fmla="*/ 3633399 w 4619000"/>
                <a:gd name="connsiteY52" fmla="*/ 1956405 h 2614653"/>
                <a:gd name="connsiteX53" fmla="*/ 3646998 w 4619000"/>
                <a:gd name="connsiteY53" fmla="*/ 1945864 h 2614653"/>
                <a:gd name="connsiteX54" fmla="*/ 3653597 w 4619000"/>
                <a:gd name="connsiteY54" fmla="*/ 1940553 h 2614653"/>
                <a:gd name="connsiteX55" fmla="*/ 3729883 w 4619000"/>
                <a:gd name="connsiteY55" fmla="*/ 1877625 h 2614653"/>
                <a:gd name="connsiteX56" fmla="*/ 3885835 w 4619000"/>
                <a:gd name="connsiteY56" fmla="*/ 1733261 h 2614653"/>
                <a:gd name="connsiteX57" fmla="*/ 4145190 w 4619000"/>
                <a:gd name="connsiteY57" fmla="*/ 1410333 h 2614653"/>
                <a:gd name="connsiteX58" fmla="*/ 4242318 w 4619000"/>
                <a:gd name="connsiteY58" fmla="*/ 1232494 h 2614653"/>
                <a:gd name="connsiteX59" fmla="*/ 4242399 w 4619000"/>
                <a:gd name="connsiteY59" fmla="*/ 1232333 h 2614653"/>
                <a:gd name="connsiteX60" fmla="*/ 4242480 w 4619000"/>
                <a:gd name="connsiteY60" fmla="*/ 1232172 h 2614653"/>
                <a:gd name="connsiteX61" fmla="*/ 4315868 w 4619000"/>
                <a:gd name="connsiteY61" fmla="*/ 1044434 h 2614653"/>
                <a:gd name="connsiteX62" fmla="*/ 4366645 w 4619000"/>
                <a:gd name="connsiteY62" fmla="*/ 848408 h 2614653"/>
                <a:gd name="connsiteX63" fmla="*/ 4383383 w 4619000"/>
                <a:gd name="connsiteY63" fmla="*/ 748947 h 2614653"/>
                <a:gd name="connsiteX64" fmla="*/ 4394729 w 4619000"/>
                <a:gd name="connsiteY64" fmla="*/ 649083 h 2614653"/>
                <a:gd name="connsiteX65" fmla="*/ 4403742 w 4619000"/>
                <a:gd name="connsiteY65" fmla="*/ 442355 h 2614653"/>
                <a:gd name="connsiteX66" fmla="*/ 4403742 w 4619000"/>
                <a:gd name="connsiteY66" fmla="*/ 431974 h 2614653"/>
                <a:gd name="connsiteX67" fmla="*/ 4403823 w 4619000"/>
                <a:gd name="connsiteY67" fmla="*/ 418294 h 2614653"/>
                <a:gd name="connsiteX68" fmla="*/ 4403420 w 4619000"/>
                <a:gd name="connsiteY68" fmla="*/ 391659 h 2614653"/>
                <a:gd name="connsiteX69" fmla="*/ 4403420 w 4619000"/>
                <a:gd name="connsiteY69" fmla="*/ 391417 h 2614653"/>
                <a:gd name="connsiteX70" fmla="*/ 4403420 w 4619000"/>
                <a:gd name="connsiteY70" fmla="*/ 391176 h 2614653"/>
                <a:gd name="connsiteX71" fmla="*/ 4402776 w 4619000"/>
                <a:gd name="connsiteY71" fmla="*/ 366149 h 2614653"/>
                <a:gd name="connsiteX72" fmla="*/ 4401489 w 4619000"/>
                <a:gd name="connsiteY72" fmla="*/ 340962 h 2614653"/>
                <a:gd name="connsiteX73" fmla="*/ 4392879 w 4619000"/>
                <a:gd name="connsiteY73" fmla="*/ 242306 h 2614653"/>
                <a:gd name="connsiteX74" fmla="*/ 4355219 w 4619000"/>
                <a:gd name="connsiteY74" fmla="*/ 50233 h 2614653"/>
                <a:gd name="connsiteX75" fmla="*/ 4337863 w 4619000"/>
                <a:gd name="connsiteY75" fmla="*/ 0 h 2614653"/>
                <a:gd name="connsiteX76" fmla="*/ 4596545 w 4619000"/>
                <a:gd name="connsiteY76" fmla="*/ 0 h 2614653"/>
                <a:gd name="connsiteX77" fmla="*/ 4607077 w 4619000"/>
                <a:gd name="connsiteY77" fmla="*/ 69014 h 2614653"/>
                <a:gd name="connsiteX78" fmla="*/ 4619000 w 4619000"/>
                <a:gd name="connsiteY78" fmla="*/ 305153 h 2614653"/>
                <a:gd name="connsiteX79" fmla="*/ 2309500 w 4619000"/>
                <a:gd name="connsiteY79" fmla="*/ 2614653 h 2614653"/>
                <a:gd name="connsiteX80" fmla="*/ 0 w 4619000"/>
                <a:gd name="connsiteY80" fmla="*/ 305153 h 2614653"/>
                <a:gd name="connsiteX81" fmla="*/ 11923 w 4619000"/>
                <a:gd name="connsiteY81" fmla="*/ 69014 h 2614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619000" h="2614653">
                  <a:moveTo>
                    <a:pt x="22456" y="0"/>
                  </a:moveTo>
                  <a:lnTo>
                    <a:pt x="147678" y="0"/>
                  </a:lnTo>
                  <a:lnTo>
                    <a:pt x="145973" y="79675"/>
                  </a:lnTo>
                  <a:cubicBezTo>
                    <a:pt x="145973" y="186942"/>
                    <a:pt x="154101" y="296623"/>
                    <a:pt x="170195" y="405339"/>
                  </a:cubicBezTo>
                  <a:cubicBezTo>
                    <a:pt x="181058" y="476072"/>
                    <a:pt x="194497" y="544874"/>
                    <a:pt x="210108" y="609814"/>
                  </a:cubicBezTo>
                  <a:cubicBezTo>
                    <a:pt x="227168" y="679662"/>
                    <a:pt x="246400" y="747257"/>
                    <a:pt x="267242" y="810587"/>
                  </a:cubicBezTo>
                  <a:cubicBezTo>
                    <a:pt x="288969" y="876814"/>
                    <a:pt x="313513" y="942720"/>
                    <a:pt x="340148" y="1006533"/>
                  </a:cubicBezTo>
                  <a:cubicBezTo>
                    <a:pt x="367025" y="1070587"/>
                    <a:pt x="396719" y="1134561"/>
                    <a:pt x="428344" y="1196765"/>
                  </a:cubicBezTo>
                  <a:cubicBezTo>
                    <a:pt x="491996" y="1321816"/>
                    <a:pt x="564822" y="1443246"/>
                    <a:pt x="644970" y="1557594"/>
                  </a:cubicBezTo>
                  <a:cubicBezTo>
                    <a:pt x="661628" y="1581172"/>
                    <a:pt x="683757" y="1612153"/>
                    <a:pt x="707335" y="1642893"/>
                  </a:cubicBezTo>
                  <a:lnTo>
                    <a:pt x="707496" y="1643054"/>
                  </a:lnTo>
                  <a:lnTo>
                    <a:pt x="707657" y="1643214"/>
                  </a:lnTo>
                  <a:cubicBezTo>
                    <a:pt x="716347" y="1654963"/>
                    <a:pt x="725521" y="1666792"/>
                    <a:pt x="734453" y="1678219"/>
                  </a:cubicBezTo>
                  <a:lnTo>
                    <a:pt x="740006" y="1685301"/>
                  </a:lnTo>
                  <a:cubicBezTo>
                    <a:pt x="751352" y="1700188"/>
                    <a:pt x="762940" y="1714350"/>
                    <a:pt x="772757" y="1726340"/>
                  </a:cubicBezTo>
                  <a:cubicBezTo>
                    <a:pt x="821522" y="1785889"/>
                    <a:pt x="867390" y="1838114"/>
                    <a:pt x="912937" y="1886074"/>
                  </a:cubicBezTo>
                  <a:cubicBezTo>
                    <a:pt x="1011432" y="1990525"/>
                    <a:pt x="1118217" y="2086204"/>
                    <a:pt x="1230392" y="2170617"/>
                  </a:cubicBezTo>
                  <a:cubicBezTo>
                    <a:pt x="1288492" y="2214313"/>
                    <a:pt x="1347959" y="2255111"/>
                    <a:pt x="1407025" y="2291725"/>
                  </a:cubicBezTo>
                  <a:cubicBezTo>
                    <a:pt x="1474700" y="2332765"/>
                    <a:pt x="1536341" y="2366482"/>
                    <a:pt x="1595567" y="2394808"/>
                  </a:cubicBezTo>
                  <a:lnTo>
                    <a:pt x="1595808" y="2394888"/>
                  </a:lnTo>
                  <a:lnTo>
                    <a:pt x="1596050" y="2394969"/>
                  </a:lnTo>
                  <a:cubicBezTo>
                    <a:pt x="1612868" y="2403338"/>
                    <a:pt x="1629928" y="2411063"/>
                    <a:pt x="1644493" y="2417581"/>
                  </a:cubicBezTo>
                  <a:lnTo>
                    <a:pt x="1669036" y="2428686"/>
                  </a:lnTo>
                  <a:lnTo>
                    <a:pt x="1693660" y="2439147"/>
                  </a:lnTo>
                  <a:lnTo>
                    <a:pt x="1697523" y="2440756"/>
                  </a:lnTo>
                  <a:cubicBezTo>
                    <a:pt x="1713214" y="2447275"/>
                    <a:pt x="1728102" y="2453471"/>
                    <a:pt x="1743310" y="2459104"/>
                  </a:cubicBezTo>
                  <a:cubicBezTo>
                    <a:pt x="1749507" y="2461437"/>
                    <a:pt x="1755703" y="2463771"/>
                    <a:pt x="1761899" y="2466185"/>
                  </a:cubicBezTo>
                  <a:cubicBezTo>
                    <a:pt x="1772843" y="2470450"/>
                    <a:pt x="1783224" y="2474393"/>
                    <a:pt x="1793685" y="2477934"/>
                  </a:cubicBezTo>
                  <a:lnTo>
                    <a:pt x="1794007" y="2478014"/>
                  </a:lnTo>
                  <a:lnTo>
                    <a:pt x="1794329" y="2478175"/>
                  </a:lnTo>
                  <a:cubicBezTo>
                    <a:pt x="1863131" y="2503041"/>
                    <a:pt x="1932657" y="2523641"/>
                    <a:pt x="2000977" y="2539413"/>
                  </a:cubicBezTo>
                  <a:cubicBezTo>
                    <a:pt x="2141639" y="2572326"/>
                    <a:pt x="2285761" y="2589063"/>
                    <a:pt x="2429240" y="2588983"/>
                  </a:cubicBezTo>
                  <a:cubicBezTo>
                    <a:pt x="2501824" y="2588500"/>
                    <a:pt x="2573041" y="2581580"/>
                    <a:pt x="2640394" y="2568383"/>
                  </a:cubicBezTo>
                  <a:cubicBezTo>
                    <a:pt x="2711691" y="2553656"/>
                    <a:pt x="2779608" y="2532573"/>
                    <a:pt x="2842214" y="2505535"/>
                  </a:cubicBezTo>
                  <a:lnTo>
                    <a:pt x="2842536" y="2505374"/>
                  </a:lnTo>
                  <a:lnTo>
                    <a:pt x="2842858" y="2505213"/>
                  </a:lnTo>
                  <a:cubicBezTo>
                    <a:pt x="2854124" y="2500626"/>
                    <a:pt x="2865229" y="2495476"/>
                    <a:pt x="2876977" y="2490004"/>
                  </a:cubicBezTo>
                  <a:cubicBezTo>
                    <a:pt x="2881564" y="2487912"/>
                    <a:pt x="2886151" y="2485739"/>
                    <a:pt x="2890818" y="2483647"/>
                  </a:cubicBezTo>
                  <a:cubicBezTo>
                    <a:pt x="2894761" y="2481716"/>
                    <a:pt x="2898624" y="2479785"/>
                    <a:pt x="2902486" y="2477853"/>
                  </a:cubicBezTo>
                  <a:cubicBezTo>
                    <a:pt x="2914718" y="2471738"/>
                    <a:pt x="2926306" y="2465944"/>
                    <a:pt x="2937732" y="2459667"/>
                  </a:cubicBezTo>
                  <a:lnTo>
                    <a:pt x="2938054" y="2459506"/>
                  </a:lnTo>
                  <a:lnTo>
                    <a:pt x="2938376" y="2459345"/>
                  </a:lnTo>
                  <a:cubicBezTo>
                    <a:pt x="2965817" y="2444941"/>
                    <a:pt x="2994223" y="2428364"/>
                    <a:pt x="3030515" y="2405430"/>
                  </a:cubicBezTo>
                  <a:cubicBezTo>
                    <a:pt x="3059082" y="2387566"/>
                    <a:pt x="3087005" y="2368494"/>
                    <a:pt x="3119917" y="2345640"/>
                  </a:cubicBezTo>
                  <a:cubicBezTo>
                    <a:pt x="3150174" y="2324155"/>
                    <a:pt x="3179787" y="2301945"/>
                    <a:pt x="3207630" y="2281023"/>
                  </a:cubicBezTo>
                  <a:cubicBezTo>
                    <a:pt x="3242957" y="2254387"/>
                    <a:pt x="3278605" y="2226464"/>
                    <a:pt x="3313046" y="2199506"/>
                  </a:cubicBezTo>
                  <a:cubicBezTo>
                    <a:pt x="3335658" y="2181803"/>
                    <a:pt x="3358995" y="2163456"/>
                    <a:pt x="3382170" y="2145591"/>
                  </a:cubicBezTo>
                  <a:cubicBezTo>
                    <a:pt x="3406392" y="2126842"/>
                    <a:pt x="3438339" y="2102137"/>
                    <a:pt x="3471251" y="2077433"/>
                  </a:cubicBezTo>
                  <a:cubicBezTo>
                    <a:pt x="3486782" y="2065684"/>
                    <a:pt x="3502956" y="2053935"/>
                    <a:pt x="3518568" y="2042589"/>
                  </a:cubicBezTo>
                  <a:cubicBezTo>
                    <a:pt x="3533374" y="2031806"/>
                    <a:pt x="3547456" y="2021586"/>
                    <a:pt x="3561056" y="2011366"/>
                  </a:cubicBezTo>
                  <a:lnTo>
                    <a:pt x="3561217" y="2011206"/>
                  </a:lnTo>
                  <a:lnTo>
                    <a:pt x="3561378" y="2011045"/>
                  </a:lnTo>
                  <a:cubicBezTo>
                    <a:pt x="3585599" y="1993422"/>
                    <a:pt x="3609902" y="1974592"/>
                    <a:pt x="3633399" y="1956405"/>
                  </a:cubicBezTo>
                  <a:lnTo>
                    <a:pt x="3646998" y="1945864"/>
                  </a:lnTo>
                  <a:lnTo>
                    <a:pt x="3653597" y="1940553"/>
                  </a:lnTo>
                  <a:cubicBezTo>
                    <a:pt x="3678865" y="1920113"/>
                    <a:pt x="3705018" y="1899110"/>
                    <a:pt x="3729883" y="1877625"/>
                  </a:cubicBezTo>
                  <a:cubicBezTo>
                    <a:pt x="3785247" y="1830389"/>
                    <a:pt x="3837713" y="1781785"/>
                    <a:pt x="3885835" y="1733261"/>
                  </a:cubicBezTo>
                  <a:cubicBezTo>
                    <a:pt x="3987790" y="1629937"/>
                    <a:pt x="4075101" y="1521221"/>
                    <a:pt x="4145190" y="1410333"/>
                  </a:cubicBezTo>
                  <a:cubicBezTo>
                    <a:pt x="4184541" y="1347566"/>
                    <a:pt x="4216327" y="1289467"/>
                    <a:pt x="4242318" y="1232494"/>
                  </a:cubicBezTo>
                  <a:lnTo>
                    <a:pt x="4242399" y="1232333"/>
                  </a:lnTo>
                  <a:lnTo>
                    <a:pt x="4242480" y="1232172"/>
                  </a:lnTo>
                  <a:cubicBezTo>
                    <a:pt x="4269759" y="1174233"/>
                    <a:pt x="4294463" y="1111064"/>
                    <a:pt x="4315868" y="1044434"/>
                  </a:cubicBezTo>
                  <a:cubicBezTo>
                    <a:pt x="4335584" y="983116"/>
                    <a:pt x="4352724" y="917130"/>
                    <a:pt x="4366645" y="848408"/>
                  </a:cubicBezTo>
                  <a:cubicBezTo>
                    <a:pt x="4372922" y="816784"/>
                    <a:pt x="4378555" y="783228"/>
                    <a:pt x="4383383" y="748947"/>
                  </a:cubicBezTo>
                  <a:cubicBezTo>
                    <a:pt x="4387890" y="716759"/>
                    <a:pt x="4391671" y="683122"/>
                    <a:pt x="4394729" y="649083"/>
                  </a:cubicBezTo>
                  <a:cubicBezTo>
                    <a:pt x="4400684" y="583983"/>
                    <a:pt x="4403581" y="516388"/>
                    <a:pt x="4403742" y="442355"/>
                  </a:cubicBezTo>
                  <a:lnTo>
                    <a:pt x="4403742" y="431974"/>
                  </a:lnTo>
                  <a:cubicBezTo>
                    <a:pt x="4403823" y="427387"/>
                    <a:pt x="4403823" y="422881"/>
                    <a:pt x="4403823" y="418294"/>
                  </a:cubicBezTo>
                  <a:cubicBezTo>
                    <a:pt x="4403823" y="407270"/>
                    <a:pt x="4403742" y="399062"/>
                    <a:pt x="4403420" y="391659"/>
                  </a:cubicBezTo>
                  <a:lnTo>
                    <a:pt x="4403420" y="391417"/>
                  </a:lnTo>
                  <a:lnTo>
                    <a:pt x="4403420" y="391176"/>
                  </a:lnTo>
                  <a:lnTo>
                    <a:pt x="4402776" y="366149"/>
                  </a:lnTo>
                  <a:lnTo>
                    <a:pt x="4401489" y="340962"/>
                  </a:lnTo>
                  <a:cubicBezTo>
                    <a:pt x="4400201" y="312315"/>
                    <a:pt x="4397546" y="281817"/>
                    <a:pt x="4392879" y="242306"/>
                  </a:cubicBezTo>
                  <a:cubicBezTo>
                    <a:pt x="4385033" y="178131"/>
                    <a:pt x="4372439" y="113955"/>
                    <a:pt x="4355219" y="50233"/>
                  </a:cubicBezTo>
                  <a:lnTo>
                    <a:pt x="4337863" y="0"/>
                  </a:lnTo>
                  <a:lnTo>
                    <a:pt x="4596545" y="0"/>
                  </a:lnTo>
                  <a:lnTo>
                    <a:pt x="4607077" y="69014"/>
                  </a:lnTo>
                  <a:cubicBezTo>
                    <a:pt x="4614961" y="146655"/>
                    <a:pt x="4619000" y="225432"/>
                    <a:pt x="4619000" y="305153"/>
                  </a:cubicBezTo>
                  <a:cubicBezTo>
                    <a:pt x="4619000" y="1580689"/>
                    <a:pt x="3585036" y="2614653"/>
                    <a:pt x="2309500" y="2614653"/>
                  </a:cubicBezTo>
                  <a:cubicBezTo>
                    <a:pt x="1033964" y="2614653"/>
                    <a:pt x="0" y="1580689"/>
                    <a:pt x="0" y="305153"/>
                  </a:cubicBezTo>
                  <a:cubicBezTo>
                    <a:pt x="0" y="225432"/>
                    <a:pt x="4039" y="146655"/>
                    <a:pt x="11923" y="6901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3091" name="Group 3090">
            <a:extLst>
              <a:ext uri="{FF2B5EF4-FFF2-40B4-BE49-F238E27FC236}">
                <a16:creationId xmlns:a16="http://schemas.microsoft.com/office/drawing/2014/main" id="{36352218-10DD-425E-846C-2766AF166A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257008"/>
            <a:ext cx="5409237" cy="4597224"/>
            <a:chOff x="0" y="2317967"/>
            <a:chExt cx="5635126" cy="4536263"/>
          </a:xfrm>
        </p:grpSpPr>
        <p:sp>
          <p:nvSpPr>
            <p:cNvPr id="3092" name="Freeform: Shape 3091">
              <a:extLst>
                <a:ext uri="{FF2B5EF4-FFF2-40B4-BE49-F238E27FC236}">
                  <a16:creationId xmlns:a16="http://schemas.microsoft.com/office/drawing/2014/main" id="{33A2ABA4-7C75-400B-B004-AE4520FF0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36191"/>
              <a:ext cx="5485018" cy="4518038"/>
            </a:xfrm>
            <a:custGeom>
              <a:avLst/>
              <a:gdLst>
                <a:gd name="connsiteX0" fmla="*/ 1989265 w 5485018"/>
                <a:gd name="connsiteY0" fmla="*/ 0 h 4518038"/>
                <a:gd name="connsiteX1" fmla="*/ 2112245 w 5485018"/>
                <a:gd name="connsiteY1" fmla="*/ 1937 h 4518038"/>
                <a:gd name="connsiteX2" fmla="*/ 2119933 w 5485018"/>
                <a:gd name="connsiteY2" fmla="*/ 1937 h 4518038"/>
                <a:gd name="connsiteX3" fmla="*/ 5333582 w 5485018"/>
                <a:gd name="connsiteY3" fmla="*/ 4434610 h 4518038"/>
                <a:gd name="connsiteX4" fmla="*/ 5305435 w 5485018"/>
                <a:gd name="connsiteY4" fmla="*/ 4518038 h 4518038"/>
                <a:gd name="connsiteX5" fmla="*/ 4512666 w 5485018"/>
                <a:gd name="connsiteY5" fmla="*/ 4518038 h 4518038"/>
                <a:gd name="connsiteX6" fmla="*/ 4574099 w 5485018"/>
                <a:gd name="connsiteY6" fmla="*/ 4368919 h 4518038"/>
                <a:gd name="connsiteX7" fmla="*/ 4741091 w 5485018"/>
                <a:gd name="connsiteY7" fmla="*/ 3389833 h 4518038"/>
                <a:gd name="connsiteX8" fmla="*/ 4569388 w 5485018"/>
                <a:gd name="connsiteY8" fmla="*/ 2387755 h 4518038"/>
                <a:gd name="connsiteX9" fmla="*/ 4073248 w 5485018"/>
                <a:gd name="connsiteY9" fmla="*/ 1537907 h 4518038"/>
                <a:gd name="connsiteX10" fmla="*/ 3276102 w 5485018"/>
                <a:gd name="connsiteY10" fmla="*/ 955249 h 4518038"/>
                <a:gd name="connsiteX11" fmla="*/ 2119808 w 5485018"/>
                <a:gd name="connsiteY11" fmla="*/ 727992 h 4518038"/>
                <a:gd name="connsiteX12" fmla="*/ 2112990 w 5485018"/>
                <a:gd name="connsiteY12" fmla="*/ 727992 h 4518038"/>
                <a:gd name="connsiteX13" fmla="*/ 2100468 w 5485018"/>
                <a:gd name="connsiteY13" fmla="*/ 727992 h 4518038"/>
                <a:gd name="connsiteX14" fmla="*/ 2087947 w 5485018"/>
                <a:gd name="connsiteY14" fmla="*/ 727629 h 4518038"/>
                <a:gd name="connsiteX15" fmla="*/ 1989265 w 5485018"/>
                <a:gd name="connsiteY15" fmla="*/ 726055 h 4518038"/>
                <a:gd name="connsiteX16" fmla="*/ 946901 w 5485018"/>
                <a:gd name="connsiteY16" fmla="*/ 945810 h 4518038"/>
                <a:gd name="connsiteX17" fmla="*/ 218808 w 5485018"/>
                <a:gd name="connsiteY17" fmla="*/ 1519271 h 4518038"/>
                <a:gd name="connsiteX18" fmla="*/ 77177 w 5485018"/>
                <a:gd name="connsiteY18" fmla="*/ 1709761 h 4518038"/>
                <a:gd name="connsiteX19" fmla="*/ 0 w 5485018"/>
                <a:gd name="connsiteY19" fmla="*/ 1837634 h 4518038"/>
                <a:gd name="connsiteX20" fmla="*/ 0 w 5485018"/>
                <a:gd name="connsiteY20" fmla="*/ 701173 h 4518038"/>
                <a:gd name="connsiteX21" fmla="*/ 94238 w 5485018"/>
                <a:gd name="connsiteY21" fmla="*/ 618817 h 4518038"/>
                <a:gd name="connsiteX22" fmla="*/ 1989265 w 5485018"/>
                <a:gd name="connsiteY22" fmla="*/ 0 h 451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85018" h="4518038">
                  <a:moveTo>
                    <a:pt x="1989265" y="0"/>
                  </a:moveTo>
                  <a:cubicBezTo>
                    <a:pt x="2030052" y="0"/>
                    <a:pt x="2070466" y="606"/>
                    <a:pt x="2112245" y="1937"/>
                  </a:cubicBezTo>
                  <a:cubicBezTo>
                    <a:pt x="2114725" y="1937"/>
                    <a:pt x="2117453" y="1937"/>
                    <a:pt x="2119933" y="1937"/>
                  </a:cubicBezTo>
                  <a:cubicBezTo>
                    <a:pt x="4808915" y="1937"/>
                    <a:pt x="5916843" y="2490455"/>
                    <a:pt x="5333582" y="4434610"/>
                  </a:cubicBezTo>
                  <a:lnTo>
                    <a:pt x="5305435" y="4518038"/>
                  </a:lnTo>
                  <a:lnTo>
                    <a:pt x="4512666" y="4518038"/>
                  </a:lnTo>
                  <a:lnTo>
                    <a:pt x="4574099" y="4368919"/>
                  </a:lnTo>
                  <a:cubicBezTo>
                    <a:pt x="4684932" y="4060345"/>
                    <a:pt x="4741091" y="3730957"/>
                    <a:pt x="4741091" y="3389833"/>
                  </a:cubicBezTo>
                  <a:cubicBezTo>
                    <a:pt x="4741091" y="3043625"/>
                    <a:pt x="4683319" y="2706493"/>
                    <a:pt x="4569388" y="2387755"/>
                  </a:cubicBezTo>
                  <a:cubicBezTo>
                    <a:pt x="4454218" y="2065386"/>
                    <a:pt x="4287225" y="1779441"/>
                    <a:pt x="4073248" y="1537907"/>
                  </a:cubicBezTo>
                  <a:cubicBezTo>
                    <a:pt x="3850965" y="1287054"/>
                    <a:pt x="3582688" y="1091019"/>
                    <a:pt x="3276102" y="955249"/>
                  </a:cubicBezTo>
                  <a:cubicBezTo>
                    <a:pt x="2935427" y="804470"/>
                    <a:pt x="2546399" y="727992"/>
                    <a:pt x="2119808" y="727992"/>
                  </a:cubicBezTo>
                  <a:lnTo>
                    <a:pt x="2112990" y="727992"/>
                  </a:lnTo>
                  <a:lnTo>
                    <a:pt x="2100468" y="727992"/>
                  </a:lnTo>
                  <a:lnTo>
                    <a:pt x="2087947" y="727629"/>
                  </a:lnTo>
                  <a:cubicBezTo>
                    <a:pt x="2054599" y="726541"/>
                    <a:pt x="2022241" y="726055"/>
                    <a:pt x="1989265" y="726055"/>
                  </a:cubicBezTo>
                  <a:cubicBezTo>
                    <a:pt x="1603957" y="726055"/>
                    <a:pt x="1253114" y="799872"/>
                    <a:pt x="946901" y="945810"/>
                  </a:cubicBezTo>
                  <a:cubicBezTo>
                    <a:pt x="667837" y="1078435"/>
                    <a:pt x="422869" y="1271444"/>
                    <a:pt x="218808" y="1519271"/>
                  </a:cubicBezTo>
                  <a:cubicBezTo>
                    <a:pt x="168847" y="1579957"/>
                    <a:pt x="121614" y="1643495"/>
                    <a:pt x="77177" y="1709761"/>
                  </a:cubicBezTo>
                  <a:lnTo>
                    <a:pt x="0" y="1837634"/>
                  </a:lnTo>
                  <a:lnTo>
                    <a:pt x="0" y="701173"/>
                  </a:lnTo>
                  <a:lnTo>
                    <a:pt x="94238" y="618817"/>
                  </a:lnTo>
                  <a:cubicBezTo>
                    <a:pt x="583605" y="235740"/>
                    <a:pt x="1215977" y="0"/>
                    <a:pt x="1989265"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93" name="Freeform: Shape 3092">
              <a:extLst>
                <a:ext uri="{FF2B5EF4-FFF2-40B4-BE49-F238E27FC236}">
                  <a16:creationId xmlns:a16="http://schemas.microsoft.com/office/drawing/2014/main" id="{3ADE4509-9115-467E-836A-106D01A0E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36191"/>
              <a:ext cx="5485018" cy="4518038"/>
            </a:xfrm>
            <a:custGeom>
              <a:avLst/>
              <a:gdLst>
                <a:gd name="connsiteX0" fmla="*/ 1989265 w 5485018"/>
                <a:gd name="connsiteY0" fmla="*/ 0 h 4518038"/>
                <a:gd name="connsiteX1" fmla="*/ 2112245 w 5485018"/>
                <a:gd name="connsiteY1" fmla="*/ 1937 h 4518038"/>
                <a:gd name="connsiteX2" fmla="*/ 2119933 w 5485018"/>
                <a:gd name="connsiteY2" fmla="*/ 1937 h 4518038"/>
                <a:gd name="connsiteX3" fmla="*/ 5333582 w 5485018"/>
                <a:gd name="connsiteY3" fmla="*/ 4434610 h 4518038"/>
                <a:gd name="connsiteX4" fmla="*/ 5305435 w 5485018"/>
                <a:gd name="connsiteY4" fmla="*/ 4518038 h 4518038"/>
                <a:gd name="connsiteX5" fmla="*/ 4646095 w 5485018"/>
                <a:gd name="connsiteY5" fmla="*/ 4518038 h 4518038"/>
                <a:gd name="connsiteX6" fmla="*/ 4691006 w 5485018"/>
                <a:gd name="connsiteY6" fmla="*/ 4409093 h 4518038"/>
                <a:gd name="connsiteX7" fmla="*/ 4864938 w 5485018"/>
                <a:gd name="connsiteY7" fmla="*/ 3389953 h 4518038"/>
                <a:gd name="connsiteX8" fmla="*/ 4686293 w 5485018"/>
                <a:gd name="connsiteY8" fmla="*/ 2347943 h 4518038"/>
                <a:gd name="connsiteX9" fmla="*/ 4166848 w 5485018"/>
                <a:gd name="connsiteY9" fmla="*/ 1458888 h 4518038"/>
                <a:gd name="connsiteX10" fmla="*/ 3327179 w 5485018"/>
                <a:gd name="connsiteY10" fmla="*/ 845129 h 4518038"/>
                <a:gd name="connsiteX11" fmla="*/ 2119684 w 5485018"/>
                <a:gd name="connsiteY11" fmla="*/ 607104 h 4518038"/>
                <a:gd name="connsiteX12" fmla="*/ 2113362 w 5485018"/>
                <a:gd name="connsiteY12" fmla="*/ 607104 h 4518038"/>
                <a:gd name="connsiteX13" fmla="*/ 2102700 w 5485018"/>
                <a:gd name="connsiteY13" fmla="*/ 607104 h 4518038"/>
                <a:gd name="connsiteX14" fmla="*/ 2092038 w 5485018"/>
                <a:gd name="connsiteY14" fmla="*/ 606740 h 4518038"/>
                <a:gd name="connsiteX15" fmla="*/ 1989265 w 5485018"/>
                <a:gd name="connsiteY15" fmla="*/ 605046 h 4518038"/>
                <a:gd name="connsiteX16" fmla="*/ 892105 w 5485018"/>
                <a:gd name="connsiteY16" fmla="*/ 837143 h 4518038"/>
                <a:gd name="connsiteX17" fmla="*/ 121738 w 5485018"/>
                <a:gd name="connsiteY17" fmla="*/ 1443641 h 4518038"/>
                <a:gd name="connsiteX18" fmla="*/ 0 w 5485018"/>
                <a:gd name="connsiteY18" fmla="*/ 1607393 h 4518038"/>
                <a:gd name="connsiteX19" fmla="*/ 0 w 5485018"/>
                <a:gd name="connsiteY19" fmla="*/ 701173 h 4518038"/>
                <a:gd name="connsiteX20" fmla="*/ 94238 w 5485018"/>
                <a:gd name="connsiteY20" fmla="*/ 618817 h 4518038"/>
                <a:gd name="connsiteX21" fmla="*/ 1989265 w 5485018"/>
                <a:gd name="connsiteY21" fmla="*/ 0 h 451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85018" h="4518038">
                  <a:moveTo>
                    <a:pt x="1989265" y="0"/>
                  </a:moveTo>
                  <a:cubicBezTo>
                    <a:pt x="2030052" y="0"/>
                    <a:pt x="2070466" y="606"/>
                    <a:pt x="2112245" y="1937"/>
                  </a:cubicBezTo>
                  <a:cubicBezTo>
                    <a:pt x="2114725" y="1937"/>
                    <a:pt x="2117453" y="1937"/>
                    <a:pt x="2119933" y="1937"/>
                  </a:cubicBezTo>
                  <a:cubicBezTo>
                    <a:pt x="4808915" y="1937"/>
                    <a:pt x="5916843" y="2490455"/>
                    <a:pt x="5333582" y="4434610"/>
                  </a:cubicBezTo>
                  <a:lnTo>
                    <a:pt x="5305435" y="4518038"/>
                  </a:lnTo>
                  <a:lnTo>
                    <a:pt x="4646095" y="4518038"/>
                  </a:lnTo>
                  <a:lnTo>
                    <a:pt x="4691006" y="4409093"/>
                  </a:lnTo>
                  <a:cubicBezTo>
                    <a:pt x="4806425" y="4087572"/>
                    <a:pt x="4864938" y="3744753"/>
                    <a:pt x="4864938" y="3389953"/>
                  </a:cubicBezTo>
                  <a:cubicBezTo>
                    <a:pt x="4864938" y="3030072"/>
                    <a:pt x="4804812" y="2679509"/>
                    <a:pt x="4686293" y="2347943"/>
                  </a:cubicBezTo>
                  <a:cubicBezTo>
                    <a:pt x="4565916" y="2011174"/>
                    <a:pt x="4391115" y="1712040"/>
                    <a:pt x="4166848" y="1458888"/>
                  </a:cubicBezTo>
                  <a:cubicBezTo>
                    <a:pt x="3932787" y="1194604"/>
                    <a:pt x="3650253" y="988162"/>
                    <a:pt x="3327179" y="845129"/>
                  </a:cubicBezTo>
                  <a:cubicBezTo>
                    <a:pt x="2970387" y="687212"/>
                    <a:pt x="2564126" y="607104"/>
                    <a:pt x="2119684" y="607104"/>
                  </a:cubicBezTo>
                  <a:lnTo>
                    <a:pt x="2113362" y="607104"/>
                  </a:lnTo>
                  <a:lnTo>
                    <a:pt x="2102700" y="607104"/>
                  </a:lnTo>
                  <a:lnTo>
                    <a:pt x="2092038" y="606740"/>
                  </a:lnTo>
                  <a:cubicBezTo>
                    <a:pt x="2057202" y="605532"/>
                    <a:pt x="2023605" y="605046"/>
                    <a:pt x="1989265" y="605046"/>
                  </a:cubicBezTo>
                  <a:cubicBezTo>
                    <a:pt x="1584989" y="605046"/>
                    <a:pt x="1215923" y="682977"/>
                    <a:pt x="892105" y="837143"/>
                  </a:cubicBezTo>
                  <a:cubicBezTo>
                    <a:pt x="596554" y="977755"/>
                    <a:pt x="337327" y="1181776"/>
                    <a:pt x="121738" y="1443641"/>
                  </a:cubicBezTo>
                  <a:lnTo>
                    <a:pt x="0" y="1607393"/>
                  </a:lnTo>
                  <a:lnTo>
                    <a:pt x="0" y="701173"/>
                  </a:lnTo>
                  <a:lnTo>
                    <a:pt x="94238" y="618817"/>
                  </a:lnTo>
                  <a:cubicBezTo>
                    <a:pt x="583605" y="235740"/>
                    <a:pt x="1215977" y="0"/>
                    <a:pt x="1989265"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94" name="Freeform: Shape 3093">
              <a:extLst>
                <a:ext uri="{FF2B5EF4-FFF2-40B4-BE49-F238E27FC236}">
                  <a16:creationId xmlns:a16="http://schemas.microsoft.com/office/drawing/2014/main" id="{B8AEE038-5037-42A4-9563-BCE140CA4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361563"/>
              <a:ext cx="5474293" cy="4492666"/>
            </a:xfrm>
            <a:custGeom>
              <a:avLst/>
              <a:gdLst>
                <a:gd name="connsiteX0" fmla="*/ 2115592 w 5474293"/>
                <a:gd name="connsiteY0" fmla="*/ 41 h 4492666"/>
                <a:gd name="connsiteX1" fmla="*/ 3398462 w 5474293"/>
                <a:gd name="connsiteY1" fmla="*/ 218585 h 4492666"/>
                <a:gd name="connsiteX2" fmla="*/ 3475450 w 5474293"/>
                <a:gd name="connsiteY2" fmla="*/ 248231 h 4492666"/>
                <a:gd name="connsiteX3" fmla="*/ 3514006 w 5474293"/>
                <a:gd name="connsiteY3" fmla="*/ 262994 h 4492666"/>
                <a:gd name="connsiteX4" fmla="*/ 3551818 w 5474293"/>
                <a:gd name="connsiteY4" fmla="*/ 279573 h 4492666"/>
                <a:gd name="connsiteX5" fmla="*/ 3627317 w 5474293"/>
                <a:gd name="connsiteY5" fmla="*/ 313213 h 4492666"/>
                <a:gd name="connsiteX6" fmla="*/ 3665128 w 5474293"/>
                <a:gd name="connsiteY6" fmla="*/ 330033 h 4492666"/>
                <a:gd name="connsiteX7" fmla="*/ 3702071 w 5474293"/>
                <a:gd name="connsiteY7" fmla="*/ 348669 h 4492666"/>
                <a:gd name="connsiteX8" fmla="*/ 3775959 w 5474293"/>
                <a:gd name="connsiteY8" fmla="*/ 386060 h 4492666"/>
                <a:gd name="connsiteX9" fmla="*/ 3812905 w 5474293"/>
                <a:gd name="connsiteY9" fmla="*/ 404817 h 4492666"/>
                <a:gd name="connsiteX10" fmla="*/ 3848855 w 5474293"/>
                <a:gd name="connsiteY10" fmla="*/ 425267 h 4492666"/>
                <a:gd name="connsiteX11" fmla="*/ 3920762 w 5474293"/>
                <a:gd name="connsiteY11" fmla="*/ 466653 h 4492666"/>
                <a:gd name="connsiteX12" fmla="*/ 3956712 w 5474293"/>
                <a:gd name="connsiteY12" fmla="*/ 487466 h 4492666"/>
                <a:gd name="connsiteX13" fmla="*/ 3991550 w 5474293"/>
                <a:gd name="connsiteY13" fmla="*/ 509852 h 4492666"/>
                <a:gd name="connsiteX14" fmla="*/ 4511739 w 5474293"/>
                <a:gd name="connsiteY14" fmla="*/ 921042 h 4492666"/>
                <a:gd name="connsiteX15" fmla="*/ 4933990 w 5474293"/>
                <a:gd name="connsiteY15" fmla="*/ 1431579 h 4492666"/>
                <a:gd name="connsiteX16" fmla="*/ 5244418 w 5474293"/>
                <a:gd name="connsiteY16" fmla="*/ 2014241 h 4492666"/>
                <a:gd name="connsiteX17" fmla="*/ 5433601 w 5474293"/>
                <a:gd name="connsiteY17" fmla="*/ 2643851 h 4492666"/>
                <a:gd name="connsiteX18" fmla="*/ 5469182 w 5474293"/>
                <a:gd name="connsiteY18" fmla="*/ 2969730 h 4492666"/>
                <a:gd name="connsiteX19" fmla="*/ 5472280 w 5474293"/>
                <a:gd name="connsiteY19" fmla="*/ 3051530 h 4492666"/>
                <a:gd name="connsiteX20" fmla="*/ 5473893 w 5474293"/>
                <a:gd name="connsiteY20" fmla="*/ 3133213 h 4492666"/>
                <a:gd name="connsiteX21" fmla="*/ 5473396 w 5474293"/>
                <a:gd name="connsiteY21" fmla="*/ 3214894 h 4492666"/>
                <a:gd name="connsiteX22" fmla="*/ 5471413 w 5474293"/>
                <a:gd name="connsiteY22" fmla="*/ 3296455 h 4492666"/>
                <a:gd name="connsiteX23" fmla="*/ 5370003 w 5474293"/>
                <a:gd name="connsiteY23" fmla="*/ 3937439 h 4492666"/>
                <a:gd name="connsiteX24" fmla="*/ 5330578 w 5474293"/>
                <a:gd name="connsiteY24" fmla="*/ 4093542 h 4492666"/>
                <a:gd name="connsiteX25" fmla="*/ 5309380 w 5474293"/>
                <a:gd name="connsiteY25" fmla="*/ 4170988 h 4492666"/>
                <a:gd name="connsiteX26" fmla="*/ 5289173 w 5474293"/>
                <a:gd name="connsiteY26" fmla="*/ 4248555 h 4492666"/>
                <a:gd name="connsiteX27" fmla="*/ 5266983 w 5474293"/>
                <a:gd name="connsiteY27" fmla="*/ 4325639 h 4492666"/>
                <a:gd name="connsiteX28" fmla="*/ 5245039 w 5474293"/>
                <a:gd name="connsiteY28" fmla="*/ 4402599 h 4492666"/>
                <a:gd name="connsiteX29" fmla="*/ 5216062 w 5474293"/>
                <a:gd name="connsiteY29" fmla="*/ 4492666 h 4492666"/>
                <a:gd name="connsiteX30" fmla="*/ 4901582 w 5474293"/>
                <a:gd name="connsiteY30" fmla="*/ 4492666 h 4492666"/>
                <a:gd name="connsiteX31" fmla="*/ 4912791 w 5474293"/>
                <a:gd name="connsiteY31" fmla="*/ 4462983 h 4492666"/>
                <a:gd name="connsiteX32" fmla="*/ 4934983 w 5474293"/>
                <a:gd name="connsiteY32" fmla="*/ 4393040 h 4492666"/>
                <a:gd name="connsiteX33" fmla="*/ 4956181 w 5474293"/>
                <a:gd name="connsiteY33" fmla="*/ 4322734 h 4492666"/>
                <a:gd name="connsiteX34" fmla="*/ 4990895 w 5474293"/>
                <a:gd name="connsiteY34" fmla="*/ 4180064 h 4492666"/>
                <a:gd name="connsiteX35" fmla="*/ 5014697 w 5474293"/>
                <a:gd name="connsiteY35" fmla="*/ 4035216 h 4492666"/>
                <a:gd name="connsiteX36" fmla="*/ 5026474 w 5474293"/>
                <a:gd name="connsiteY36" fmla="*/ 3888915 h 4492666"/>
                <a:gd name="connsiteX37" fmla="*/ 4998580 w 5474293"/>
                <a:gd name="connsiteY37" fmla="*/ 3307225 h 4492666"/>
                <a:gd name="connsiteX38" fmla="*/ 4990770 w 5474293"/>
                <a:gd name="connsiteY38" fmla="*/ 3235586 h 4492666"/>
                <a:gd name="connsiteX39" fmla="*/ 4982093 w 5474293"/>
                <a:gd name="connsiteY39" fmla="*/ 3164190 h 4492666"/>
                <a:gd name="connsiteX40" fmla="*/ 4971556 w 5474293"/>
                <a:gd name="connsiteY40" fmla="*/ 3093158 h 4492666"/>
                <a:gd name="connsiteX41" fmla="*/ 4960024 w 5474293"/>
                <a:gd name="connsiteY41" fmla="*/ 3022368 h 4492666"/>
                <a:gd name="connsiteX42" fmla="*/ 4946883 w 5474293"/>
                <a:gd name="connsiteY42" fmla="*/ 2951941 h 4492666"/>
                <a:gd name="connsiteX43" fmla="*/ 4940685 w 5474293"/>
                <a:gd name="connsiteY43" fmla="*/ 2916728 h 4492666"/>
                <a:gd name="connsiteX44" fmla="*/ 4933123 w 5474293"/>
                <a:gd name="connsiteY44" fmla="*/ 2881754 h 4492666"/>
                <a:gd name="connsiteX45" fmla="*/ 4918494 w 5474293"/>
                <a:gd name="connsiteY45" fmla="*/ 2811812 h 4492666"/>
                <a:gd name="connsiteX46" fmla="*/ 4911553 w 5474293"/>
                <a:gd name="connsiteY46" fmla="*/ 2776841 h 4492666"/>
                <a:gd name="connsiteX47" fmla="*/ 4903494 w 5474293"/>
                <a:gd name="connsiteY47" fmla="*/ 2742111 h 4492666"/>
                <a:gd name="connsiteX48" fmla="*/ 4755594 w 5474293"/>
                <a:gd name="connsiteY48" fmla="*/ 2192244 h 4492666"/>
                <a:gd name="connsiteX49" fmla="*/ 4523888 w 5474293"/>
                <a:gd name="connsiteY49" fmla="*/ 1671057 h 4492666"/>
                <a:gd name="connsiteX50" fmla="*/ 4489176 w 5474293"/>
                <a:gd name="connsiteY50" fmla="*/ 1608376 h 4492666"/>
                <a:gd name="connsiteX51" fmla="*/ 4451613 w 5474293"/>
                <a:gd name="connsiteY51" fmla="*/ 1547507 h 4492666"/>
                <a:gd name="connsiteX52" fmla="*/ 4414049 w 5474293"/>
                <a:gd name="connsiteY52" fmla="*/ 1486398 h 4492666"/>
                <a:gd name="connsiteX53" fmla="*/ 4373758 w 5474293"/>
                <a:gd name="connsiteY53" fmla="*/ 1427104 h 4492666"/>
                <a:gd name="connsiteX54" fmla="*/ 4332971 w 5474293"/>
                <a:gd name="connsiteY54" fmla="*/ 1367930 h 4492666"/>
                <a:gd name="connsiteX55" fmla="*/ 4289828 w 5474293"/>
                <a:gd name="connsiteY55" fmla="*/ 1310450 h 4492666"/>
                <a:gd name="connsiteX56" fmla="*/ 4268258 w 5474293"/>
                <a:gd name="connsiteY56" fmla="*/ 1281651 h 4492666"/>
                <a:gd name="connsiteX57" fmla="*/ 4257471 w 5474293"/>
                <a:gd name="connsiteY57" fmla="*/ 1267250 h 4492666"/>
                <a:gd name="connsiteX58" fmla="*/ 4245941 w 5474293"/>
                <a:gd name="connsiteY58" fmla="*/ 1253455 h 4492666"/>
                <a:gd name="connsiteX59" fmla="*/ 4199824 w 5474293"/>
                <a:gd name="connsiteY59" fmla="*/ 1198154 h 4492666"/>
                <a:gd name="connsiteX60" fmla="*/ 3782406 w 5474293"/>
                <a:gd name="connsiteY60" fmla="*/ 797372 h 4492666"/>
                <a:gd name="connsiteX61" fmla="*/ 3540661 w 5474293"/>
                <a:gd name="connsiteY61" fmla="*/ 632194 h 4492666"/>
                <a:gd name="connsiteX62" fmla="*/ 3279449 w 5474293"/>
                <a:gd name="connsiteY62" fmla="*/ 495211 h 4492666"/>
                <a:gd name="connsiteX63" fmla="*/ 2712893 w 5474293"/>
                <a:gd name="connsiteY63" fmla="*/ 311278 h 4492666"/>
                <a:gd name="connsiteX64" fmla="*/ 2639377 w 5474293"/>
                <a:gd name="connsiteY64" fmla="*/ 295787 h 4492666"/>
                <a:gd name="connsiteX65" fmla="*/ 2564993 w 5474293"/>
                <a:gd name="connsiteY65" fmla="*/ 284291 h 4492666"/>
                <a:gd name="connsiteX66" fmla="*/ 2415482 w 5474293"/>
                <a:gd name="connsiteY66" fmla="*/ 264446 h 4492666"/>
                <a:gd name="connsiteX67" fmla="*/ 2340231 w 5474293"/>
                <a:gd name="connsiteY67" fmla="*/ 257428 h 4492666"/>
                <a:gd name="connsiteX68" fmla="*/ 2264732 w 5474293"/>
                <a:gd name="connsiteY68" fmla="*/ 251982 h 4492666"/>
                <a:gd name="connsiteX69" fmla="*/ 2112989 w 5474293"/>
                <a:gd name="connsiteY69" fmla="*/ 245811 h 4492666"/>
                <a:gd name="connsiteX70" fmla="*/ 1515068 w 5474293"/>
                <a:gd name="connsiteY70" fmla="*/ 306677 h 4492666"/>
                <a:gd name="connsiteX71" fmla="*/ 963016 w 5474293"/>
                <a:gd name="connsiteY71" fmla="*/ 513967 h 4492666"/>
                <a:gd name="connsiteX72" fmla="*/ 485101 w 5474293"/>
                <a:gd name="connsiteY72" fmla="*/ 835489 h 4492666"/>
                <a:gd name="connsiteX73" fmla="*/ 377616 w 5474293"/>
                <a:gd name="connsiteY73" fmla="*/ 929391 h 4492666"/>
                <a:gd name="connsiteX74" fmla="*/ 350963 w 5474293"/>
                <a:gd name="connsiteY74" fmla="*/ 952869 h 4492666"/>
                <a:gd name="connsiteX75" fmla="*/ 325177 w 5474293"/>
                <a:gd name="connsiteY75" fmla="*/ 977433 h 4492666"/>
                <a:gd name="connsiteX76" fmla="*/ 273108 w 5474293"/>
                <a:gd name="connsiteY76" fmla="*/ 1026079 h 4492666"/>
                <a:gd name="connsiteX77" fmla="*/ 246950 w 5474293"/>
                <a:gd name="connsiteY77" fmla="*/ 1050280 h 4492666"/>
                <a:gd name="connsiteX78" fmla="*/ 221907 w 5474293"/>
                <a:gd name="connsiteY78" fmla="*/ 1075572 h 4492666"/>
                <a:gd name="connsiteX79" fmla="*/ 171698 w 5474293"/>
                <a:gd name="connsiteY79" fmla="*/ 1126154 h 4492666"/>
                <a:gd name="connsiteX80" fmla="*/ 123596 w 5474293"/>
                <a:gd name="connsiteY80" fmla="*/ 1178793 h 4492666"/>
                <a:gd name="connsiteX81" fmla="*/ 76734 w 5474293"/>
                <a:gd name="connsiteY81" fmla="*/ 1232642 h 4492666"/>
                <a:gd name="connsiteX82" fmla="*/ 0 w 5474293"/>
                <a:gd name="connsiteY82" fmla="*/ 1334855 h 4492666"/>
                <a:gd name="connsiteX83" fmla="*/ 0 w 5474293"/>
                <a:gd name="connsiteY83" fmla="*/ 663435 h 4492666"/>
                <a:gd name="connsiteX84" fmla="*/ 16483 w 5474293"/>
                <a:gd name="connsiteY84" fmla="*/ 648530 h 4492666"/>
                <a:gd name="connsiteX85" fmla="*/ 48220 w 5474293"/>
                <a:gd name="connsiteY85" fmla="*/ 620940 h 4492666"/>
                <a:gd name="connsiteX86" fmla="*/ 81570 w 5474293"/>
                <a:gd name="connsiteY86" fmla="*/ 595043 h 4492666"/>
                <a:gd name="connsiteX87" fmla="*/ 217693 w 5474293"/>
                <a:gd name="connsiteY87" fmla="*/ 495573 h 4492666"/>
                <a:gd name="connsiteX88" fmla="*/ 817844 w 5474293"/>
                <a:gd name="connsiteY88" fmla="*/ 193898 h 4492666"/>
                <a:gd name="connsiteX89" fmla="*/ 1463494 w 5474293"/>
                <a:gd name="connsiteY89" fmla="*/ 41427 h 4492666"/>
                <a:gd name="connsiteX90" fmla="*/ 2115592 w 5474293"/>
                <a:gd name="connsiteY90" fmla="*/ 41 h 44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474293" h="4492666">
                  <a:moveTo>
                    <a:pt x="2115592" y="41"/>
                  </a:moveTo>
                  <a:cubicBezTo>
                    <a:pt x="2546769" y="1129"/>
                    <a:pt x="2985634" y="65627"/>
                    <a:pt x="3398462" y="218585"/>
                  </a:cubicBezTo>
                  <a:lnTo>
                    <a:pt x="3475450" y="248231"/>
                  </a:lnTo>
                  <a:lnTo>
                    <a:pt x="3514006" y="262994"/>
                  </a:lnTo>
                  <a:cubicBezTo>
                    <a:pt x="3526651" y="268318"/>
                    <a:pt x="3539171" y="274006"/>
                    <a:pt x="3551818" y="279573"/>
                  </a:cubicBezTo>
                  <a:lnTo>
                    <a:pt x="3627317" y="313213"/>
                  </a:lnTo>
                  <a:lnTo>
                    <a:pt x="3665128" y="330033"/>
                  </a:lnTo>
                  <a:cubicBezTo>
                    <a:pt x="3677650" y="335841"/>
                    <a:pt x="3689676" y="342377"/>
                    <a:pt x="3702071" y="348669"/>
                  </a:cubicBezTo>
                  <a:lnTo>
                    <a:pt x="3775959" y="386060"/>
                  </a:lnTo>
                  <a:lnTo>
                    <a:pt x="3812905" y="404817"/>
                  </a:lnTo>
                  <a:cubicBezTo>
                    <a:pt x="3825054" y="411352"/>
                    <a:pt x="3836832" y="418491"/>
                    <a:pt x="3848855" y="425267"/>
                  </a:cubicBezTo>
                  <a:lnTo>
                    <a:pt x="3920762" y="466653"/>
                  </a:lnTo>
                  <a:lnTo>
                    <a:pt x="3956712" y="487466"/>
                  </a:lnTo>
                  <a:lnTo>
                    <a:pt x="3991550" y="509852"/>
                  </a:lnTo>
                  <a:cubicBezTo>
                    <a:pt x="4178500" y="628078"/>
                    <a:pt x="4353674" y="766030"/>
                    <a:pt x="4511739" y="921042"/>
                  </a:cubicBezTo>
                  <a:cubicBezTo>
                    <a:pt x="4669309" y="1076539"/>
                    <a:pt x="4811754" y="1247647"/>
                    <a:pt x="4933990" y="1431579"/>
                  </a:cubicBezTo>
                  <a:cubicBezTo>
                    <a:pt x="5056724" y="1615272"/>
                    <a:pt x="5159993" y="1811186"/>
                    <a:pt x="5244418" y="2014241"/>
                  </a:cubicBezTo>
                  <a:cubicBezTo>
                    <a:pt x="5327481" y="2217657"/>
                    <a:pt x="5396409" y="2427728"/>
                    <a:pt x="5433601" y="2643851"/>
                  </a:cubicBezTo>
                  <a:cubicBezTo>
                    <a:pt x="5452446" y="2751792"/>
                    <a:pt x="5463480" y="2860819"/>
                    <a:pt x="5469182" y="2969730"/>
                  </a:cubicBezTo>
                  <a:cubicBezTo>
                    <a:pt x="5471413" y="2996957"/>
                    <a:pt x="5471785" y="3024183"/>
                    <a:pt x="5472280" y="3051530"/>
                  </a:cubicBezTo>
                  <a:lnTo>
                    <a:pt x="5473893" y="3133213"/>
                  </a:lnTo>
                  <a:cubicBezTo>
                    <a:pt x="5474883" y="3160441"/>
                    <a:pt x="5473770" y="3187667"/>
                    <a:pt x="5473396" y="3214894"/>
                  </a:cubicBezTo>
                  <a:lnTo>
                    <a:pt x="5471413" y="3296455"/>
                  </a:lnTo>
                  <a:cubicBezTo>
                    <a:pt x="5463726" y="3513909"/>
                    <a:pt x="5421452" y="3728700"/>
                    <a:pt x="5370003" y="3937439"/>
                  </a:cubicBezTo>
                  <a:cubicBezTo>
                    <a:pt x="5356367" y="3989595"/>
                    <a:pt x="5343100" y="4041629"/>
                    <a:pt x="5330578" y="4093542"/>
                  </a:cubicBezTo>
                  <a:lnTo>
                    <a:pt x="5309380" y="4170988"/>
                  </a:lnTo>
                  <a:lnTo>
                    <a:pt x="5289173" y="4248555"/>
                  </a:lnTo>
                  <a:lnTo>
                    <a:pt x="5266983" y="4325639"/>
                  </a:lnTo>
                  <a:cubicBezTo>
                    <a:pt x="5259667" y="4351292"/>
                    <a:pt x="5253096" y="4377187"/>
                    <a:pt x="5245039" y="4402599"/>
                  </a:cubicBezTo>
                  <a:lnTo>
                    <a:pt x="5216062" y="4492666"/>
                  </a:lnTo>
                  <a:lnTo>
                    <a:pt x="4901582" y="4492666"/>
                  </a:lnTo>
                  <a:lnTo>
                    <a:pt x="4912791" y="4462983"/>
                  </a:lnTo>
                  <a:cubicBezTo>
                    <a:pt x="4921718" y="4440114"/>
                    <a:pt x="4927669" y="4416273"/>
                    <a:pt x="4934983" y="4393040"/>
                  </a:cubicBezTo>
                  <a:lnTo>
                    <a:pt x="4956181" y="4322734"/>
                  </a:lnTo>
                  <a:cubicBezTo>
                    <a:pt x="4968704" y="4275420"/>
                    <a:pt x="4979862" y="4227742"/>
                    <a:pt x="4990895" y="4180064"/>
                  </a:cubicBezTo>
                  <a:cubicBezTo>
                    <a:pt x="5000067" y="4131903"/>
                    <a:pt x="5007506" y="4083498"/>
                    <a:pt x="5014697" y="4035216"/>
                  </a:cubicBezTo>
                  <a:cubicBezTo>
                    <a:pt x="5019284" y="3986327"/>
                    <a:pt x="5023871" y="3937683"/>
                    <a:pt x="5026474" y="3888915"/>
                  </a:cubicBezTo>
                  <a:cubicBezTo>
                    <a:pt x="5034534" y="3693002"/>
                    <a:pt x="5016310" y="3498298"/>
                    <a:pt x="4998580" y="3307225"/>
                  </a:cubicBezTo>
                  <a:lnTo>
                    <a:pt x="4990770" y="3235586"/>
                  </a:lnTo>
                  <a:cubicBezTo>
                    <a:pt x="4988167" y="3211748"/>
                    <a:pt x="4986182" y="3187910"/>
                    <a:pt x="4982093" y="3164190"/>
                  </a:cubicBezTo>
                  <a:lnTo>
                    <a:pt x="4971556" y="3093158"/>
                  </a:lnTo>
                  <a:cubicBezTo>
                    <a:pt x="4968084" y="3069442"/>
                    <a:pt x="4964735" y="3045844"/>
                    <a:pt x="4960024" y="3022368"/>
                  </a:cubicBezTo>
                  <a:lnTo>
                    <a:pt x="4946883" y="2951941"/>
                  </a:lnTo>
                  <a:lnTo>
                    <a:pt x="4940685" y="2916728"/>
                  </a:lnTo>
                  <a:cubicBezTo>
                    <a:pt x="4938454" y="2904988"/>
                    <a:pt x="4935603" y="2893372"/>
                    <a:pt x="4933123" y="2881754"/>
                  </a:cubicBezTo>
                  <a:cubicBezTo>
                    <a:pt x="4927915" y="2858522"/>
                    <a:pt x="4923205" y="2835167"/>
                    <a:pt x="4918494" y="2811812"/>
                  </a:cubicBezTo>
                  <a:lnTo>
                    <a:pt x="4911553" y="2776841"/>
                  </a:lnTo>
                  <a:lnTo>
                    <a:pt x="4903494" y="2742111"/>
                  </a:lnTo>
                  <a:cubicBezTo>
                    <a:pt x="4862335" y="2556724"/>
                    <a:pt x="4819069" y="2371579"/>
                    <a:pt x="4755594" y="2192244"/>
                  </a:cubicBezTo>
                  <a:cubicBezTo>
                    <a:pt x="4693607" y="2012547"/>
                    <a:pt x="4616123" y="1837930"/>
                    <a:pt x="4523888" y="1671057"/>
                  </a:cubicBezTo>
                  <a:lnTo>
                    <a:pt x="4489176" y="1608376"/>
                  </a:lnTo>
                  <a:lnTo>
                    <a:pt x="4451613" y="1547507"/>
                  </a:lnTo>
                  <a:cubicBezTo>
                    <a:pt x="4439092" y="1527178"/>
                    <a:pt x="4427065" y="1506485"/>
                    <a:pt x="4414049" y="1486398"/>
                  </a:cubicBezTo>
                  <a:lnTo>
                    <a:pt x="4373758" y="1427104"/>
                  </a:lnTo>
                  <a:cubicBezTo>
                    <a:pt x="4360121" y="1407499"/>
                    <a:pt x="4347475" y="1387050"/>
                    <a:pt x="4332971" y="1367930"/>
                  </a:cubicBezTo>
                  <a:lnTo>
                    <a:pt x="4289828" y="1310450"/>
                  </a:lnTo>
                  <a:lnTo>
                    <a:pt x="4268258" y="1281651"/>
                  </a:lnTo>
                  <a:lnTo>
                    <a:pt x="4257471" y="1267250"/>
                  </a:lnTo>
                  <a:lnTo>
                    <a:pt x="4245941" y="1253455"/>
                  </a:lnTo>
                  <a:lnTo>
                    <a:pt x="4199824" y="1198154"/>
                  </a:lnTo>
                  <a:cubicBezTo>
                    <a:pt x="4076223" y="1051127"/>
                    <a:pt x="3936878" y="915598"/>
                    <a:pt x="3782406" y="797372"/>
                  </a:cubicBezTo>
                  <a:cubicBezTo>
                    <a:pt x="3705172" y="738198"/>
                    <a:pt x="3624465" y="683017"/>
                    <a:pt x="3540661" y="632194"/>
                  </a:cubicBezTo>
                  <a:cubicBezTo>
                    <a:pt x="3456483" y="582217"/>
                    <a:pt x="3369578" y="535749"/>
                    <a:pt x="3279449" y="495211"/>
                  </a:cubicBezTo>
                  <a:cubicBezTo>
                    <a:pt x="3099688" y="413287"/>
                    <a:pt x="2908894" y="352421"/>
                    <a:pt x="2712893" y="311278"/>
                  </a:cubicBezTo>
                  <a:lnTo>
                    <a:pt x="2639377" y="295787"/>
                  </a:lnTo>
                  <a:cubicBezTo>
                    <a:pt x="2614706" y="291552"/>
                    <a:pt x="2589789" y="288163"/>
                    <a:pt x="2564993" y="284291"/>
                  </a:cubicBezTo>
                  <a:cubicBezTo>
                    <a:pt x="2515280" y="277031"/>
                    <a:pt x="2465817" y="268198"/>
                    <a:pt x="2415482" y="264446"/>
                  </a:cubicBezTo>
                  <a:lnTo>
                    <a:pt x="2340231" y="257428"/>
                  </a:lnTo>
                  <a:cubicBezTo>
                    <a:pt x="2315188" y="255129"/>
                    <a:pt x="2290147" y="252466"/>
                    <a:pt x="2264732" y="251982"/>
                  </a:cubicBezTo>
                  <a:lnTo>
                    <a:pt x="2112989" y="245811"/>
                  </a:lnTo>
                  <a:cubicBezTo>
                    <a:pt x="1910292" y="242179"/>
                    <a:pt x="1709334" y="261422"/>
                    <a:pt x="1515068" y="306677"/>
                  </a:cubicBezTo>
                  <a:cubicBezTo>
                    <a:pt x="1320802" y="351572"/>
                    <a:pt x="1135214" y="423574"/>
                    <a:pt x="963016" y="513967"/>
                  </a:cubicBezTo>
                  <a:cubicBezTo>
                    <a:pt x="790695" y="604482"/>
                    <a:pt x="631639" y="713754"/>
                    <a:pt x="485101" y="835489"/>
                  </a:cubicBezTo>
                  <a:cubicBezTo>
                    <a:pt x="447290" y="864410"/>
                    <a:pt x="413445" y="898292"/>
                    <a:pt x="377616" y="929391"/>
                  </a:cubicBezTo>
                  <a:lnTo>
                    <a:pt x="350963" y="952869"/>
                  </a:lnTo>
                  <a:cubicBezTo>
                    <a:pt x="342160" y="960855"/>
                    <a:pt x="333854" y="969326"/>
                    <a:pt x="325177" y="977433"/>
                  </a:cubicBezTo>
                  <a:cubicBezTo>
                    <a:pt x="307943" y="993770"/>
                    <a:pt x="290712" y="1010106"/>
                    <a:pt x="273108" y="1026079"/>
                  </a:cubicBezTo>
                  <a:cubicBezTo>
                    <a:pt x="264431" y="1034187"/>
                    <a:pt x="255379" y="1041931"/>
                    <a:pt x="246950" y="1050280"/>
                  </a:cubicBezTo>
                  <a:lnTo>
                    <a:pt x="221907" y="1075572"/>
                  </a:lnTo>
                  <a:lnTo>
                    <a:pt x="171698" y="1126154"/>
                  </a:lnTo>
                  <a:cubicBezTo>
                    <a:pt x="154467" y="1142611"/>
                    <a:pt x="139340" y="1161005"/>
                    <a:pt x="123596" y="1178793"/>
                  </a:cubicBezTo>
                  <a:lnTo>
                    <a:pt x="76734" y="1232642"/>
                  </a:lnTo>
                  <a:lnTo>
                    <a:pt x="0" y="1334855"/>
                  </a:lnTo>
                  <a:lnTo>
                    <a:pt x="0" y="663435"/>
                  </a:lnTo>
                  <a:lnTo>
                    <a:pt x="16483" y="648530"/>
                  </a:lnTo>
                  <a:cubicBezTo>
                    <a:pt x="27021" y="639332"/>
                    <a:pt x="37312" y="629893"/>
                    <a:pt x="48220" y="620940"/>
                  </a:cubicBezTo>
                  <a:lnTo>
                    <a:pt x="81570" y="595043"/>
                  </a:lnTo>
                  <a:cubicBezTo>
                    <a:pt x="126324" y="560920"/>
                    <a:pt x="170334" y="526189"/>
                    <a:pt x="217693" y="495573"/>
                  </a:cubicBezTo>
                  <a:cubicBezTo>
                    <a:pt x="403528" y="368636"/>
                    <a:pt x="607091" y="267955"/>
                    <a:pt x="817844" y="193898"/>
                  </a:cubicBezTo>
                  <a:cubicBezTo>
                    <a:pt x="1028722" y="119356"/>
                    <a:pt x="1246293" y="71921"/>
                    <a:pt x="1463494" y="41427"/>
                  </a:cubicBezTo>
                  <a:cubicBezTo>
                    <a:pt x="1681315" y="11537"/>
                    <a:pt x="1899630" y="-805"/>
                    <a:pt x="2115592" y="41"/>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95" name="Freeform: Shape 3094">
              <a:extLst>
                <a:ext uri="{FF2B5EF4-FFF2-40B4-BE49-F238E27FC236}">
                  <a16:creationId xmlns:a16="http://schemas.microsoft.com/office/drawing/2014/main" id="{04432E34-6BBC-4765-8C67-2A6E9F418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328207"/>
              <a:ext cx="5455589" cy="4526023"/>
            </a:xfrm>
            <a:custGeom>
              <a:avLst/>
              <a:gdLst>
                <a:gd name="connsiteX0" fmla="*/ 1959882 w 5455589"/>
                <a:gd name="connsiteY0" fmla="*/ 0 h 4526023"/>
                <a:gd name="connsiteX1" fmla="*/ 2082862 w 5455589"/>
                <a:gd name="connsiteY1" fmla="*/ 1937 h 4526023"/>
                <a:gd name="connsiteX2" fmla="*/ 2090550 w 5455589"/>
                <a:gd name="connsiteY2" fmla="*/ 1937 h 4526023"/>
                <a:gd name="connsiteX3" fmla="*/ 5304164 w 5455589"/>
                <a:gd name="connsiteY3" fmla="*/ 4434610 h 4526023"/>
                <a:gd name="connsiteX4" fmla="*/ 5273324 w 5455589"/>
                <a:gd name="connsiteY4" fmla="*/ 4526023 h 4526023"/>
                <a:gd name="connsiteX5" fmla="*/ 4480043 w 5455589"/>
                <a:gd name="connsiteY5" fmla="*/ 4526023 h 4526023"/>
                <a:gd name="connsiteX6" fmla="*/ 4544716 w 5455589"/>
                <a:gd name="connsiteY6" fmla="*/ 4369040 h 4526023"/>
                <a:gd name="connsiteX7" fmla="*/ 4711707 w 5455589"/>
                <a:gd name="connsiteY7" fmla="*/ 3389953 h 4526023"/>
                <a:gd name="connsiteX8" fmla="*/ 4540005 w 5455589"/>
                <a:gd name="connsiteY8" fmla="*/ 2387756 h 4526023"/>
                <a:gd name="connsiteX9" fmla="*/ 4043865 w 5455589"/>
                <a:gd name="connsiteY9" fmla="*/ 1537907 h 4526023"/>
                <a:gd name="connsiteX10" fmla="*/ 3246721 w 5455589"/>
                <a:gd name="connsiteY10" fmla="*/ 955249 h 4526023"/>
                <a:gd name="connsiteX11" fmla="*/ 2090425 w 5455589"/>
                <a:gd name="connsiteY11" fmla="*/ 727992 h 4526023"/>
                <a:gd name="connsiteX12" fmla="*/ 2083606 w 5455589"/>
                <a:gd name="connsiteY12" fmla="*/ 727992 h 4526023"/>
                <a:gd name="connsiteX13" fmla="*/ 2071085 w 5455589"/>
                <a:gd name="connsiteY13" fmla="*/ 727992 h 4526023"/>
                <a:gd name="connsiteX14" fmla="*/ 2058564 w 5455589"/>
                <a:gd name="connsiteY14" fmla="*/ 727630 h 4526023"/>
                <a:gd name="connsiteX15" fmla="*/ 1959882 w 5455589"/>
                <a:gd name="connsiteY15" fmla="*/ 726055 h 4526023"/>
                <a:gd name="connsiteX16" fmla="*/ 917394 w 5455589"/>
                <a:gd name="connsiteY16" fmla="*/ 945930 h 4526023"/>
                <a:gd name="connsiteX17" fmla="*/ 189425 w 5455589"/>
                <a:gd name="connsiteY17" fmla="*/ 1519394 h 4526023"/>
                <a:gd name="connsiteX18" fmla="*/ 47794 w 5455589"/>
                <a:gd name="connsiteY18" fmla="*/ 1709883 h 4526023"/>
                <a:gd name="connsiteX19" fmla="*/ 0 w 5455589"/>
                <a:gd name="connsiteY19" fmla="*/ 1789072 h 4526023"/>
                <a:gd name="connsiteX20" fmla="*/ 0 w 5455589"/>
                <a:gd name="connsiteY20" fmla="*/ 675495 h 4526023"/>
                <a:gd name="connsiteX21" fmla="*/ 64855 w 5455589"/>
                <a:gd name="connsiteY21" fmla="*/ 618817 h 4526023"/>
                <a:gd name="connsiteX22" fmla="*/ 1959882 w 5455589"/>
                <a:gd name="connsiteY22" fmla="*/ 0 h 452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5589" h="4526023">
                  <a:moveTo>
                    <a:pt x="1959882" y="0"/>
                  </a:moveTo>
                  <a:cubicBezTo>
                    <a:pt x="2000792" y="0"/>
                    <a:pt x="2041209" y="606"/>
                    <a:pt x="2082862" y="1937"/>
                  </a:cubicBezTo>
                  <a:cubicBezTo>
                    <a:pt x="2085342" y="1937"/>
                    <a:pt x="2088070" y="1937"/>
                    <a:pt x="2090550" y="1937"/>
                  </a:cubicBezTo>
                  <a:cubicBezTo>
                    <a:pt x="4779457" y="1937"/>
                    <a:pt x="5887402" y="2490455"/>
                    <a:pt x="5304164" y="4434610"/>
                  </a:cubicBezTo>
                  <a:lnTo>
                    <a:pt x="5273324" y="4526023"/>
                  </a:lnTo>
                  <a:lnTo>
                    <a:pt x="4480043" y="4526023"/>
                  </a:lnTo>
                  <a:lnTo>
                    <a:pt x="4544716" y="4369040"/>
                  </a:lnTo>
                  <a:cubicBezTo>
                    <a:pt x="4655547" y="4060465"/>
                    <a:pt x="4711707" y="3731077"/>
                    <a:pt x="4711707" y="3389953"/>
                  </a:cubicBezTo>
                  <a:cubicBezTo>
                    <a:pt x="4711707" y="3043625"/>
                    <a:pt x="4653936" y="2706493"/>
                    <a:pt x="4540005" y="2387756"/>
                  </a:cubicBezTo>
                  <a:cubicBezTo>
                    <a:pt x="4424835" y="2065386"/>
                    <a:pt x="4257842" y="1779441"/>
                    <a:pt x="4043865" y="1537907"/>
                  </a:cubicBezTo>
                  <a:cubicBezTo>
                    <a:pt x="3821582" y="1287054"/>
                    <a:pt x="3553305" y="1091020"/>
                    <a:pt x="3246721" y="955249"/>
                  </a:cubicBezTo>
                  <a:cubicBezTo>
                    <a:pt x="2906044" y="804470"/>
                    <a:pt x="2517016" y="727992"/>
                    <a:pt x="2090425" y="727992"/>
                  </a:cubicBezTo>
                  <a:lnTo>
                    <a:pt x="2083606" y="727992"/>
                  </a:lnTo>
                  <a:lnTo>
                    <a:pt x="2071085" y="727992"/>
                  </a:lnTo>
                  <a:lnTo>
                    <a:pt x="2058564" y="727630"/>
                  </a:lnTo>
                  <a:cubicBezTo>
                    <a:pt x="2025216" y="726541"/>
                    <a:pt x="1992858" y="726055"/>
                    <a:pt x="1959882" y="726055"/>
                  </a:cubicBezTo>
                  <a:cubicBezTo>
                    <a:pt x="1574698" y="726055"/>
                    <a:pt x="1223854" y="799992"/>
                    <a:pt x="917394" y="945930"/>
                  </a:cubicBezTo>
                  <a:cubicBezTo>
                    <a:pt x="638454" y="1078555"/>
                    <a:pt x="393486" y="1271566"/>
                    <a:pt x="189425" y="1519394"/>
                  </a:cubicBezTo>
                  <a:cubicBezTo>
                    <a:pt x="139464" y="1580080"/>
                    <a:pt x="92231" y="1643617"/>
                    <a:pt x="47794" y="1709883"/>
                  </a:cubicBezTo>
                  <a:lnTo>
                    <a:pt x="0" y="1789072"/>
                  </a:lnTo>
                  <a:lnTo>
                    <a:pt x="0" y="675495"/>
                  </a:lnTo>
                  <a:lnTo>
                    <a:pt x="64855" y="618817"/>
                  </a:lnTo>
                  <a:cubicBezTo>
                    <a:pt x="554222" y="235740"/>
                    <a:pt x="1186594" y="0"/>
                    <a:pt x="1959882"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96" name="Freeform: Shape 3095">
              <a:extLst>
                <a:ext uri="{FF2B5EF4-FFF2-40B4-BE49-F238E27FC236}">
                  <a16:creationId xmlns:a16="http://schemas.microsoft.com/office/drawing/2014/main" id="{63D4367F-6965-4855-B998-98587267C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328207"/>
              <a:ext cx="5455589" cy="4526023"/>
            </a:xfrm>
            <a:custGeom>
              <a:avLst/>
              <a:gdLst>
                <a:gd name="connsiteX0" fmla="*/ 1959882 w 5455589"/>
                <a:gd name="connsiteY0" fmla="*/ 0 h 4526023"/>
                <a:gd name="connsiteX1" fmla="*/ 2082862 w 5455589"/>
                <a:gd name="connsiteY1" fmla="*/ 1937 h 4526023"/>
                <a:gd name="connsiteX2" fmla="*/ 2090550 w 5455589"/>
                <a:gd name="connsiteY2" fmla="*/ 1937 h 4526023"/>
                <a:gd name="connsiteX3" fmla="*/ 5304164 w 5455589"/>
                <a:gd name="connsiteY3" fmla="*/ 4434610 h 4526023"/>
                <a:gd name="connsiteX4" fmla="*/ 5273324 w 5455589"/>
                <a:gd name="connsiteY4" fmla="*/ 4526023 h 4526023"/>
                <a:gd name="connsiteX5" fmla="*/ 4613420 w 5455589"/>
                <a:gd name="connsiteY5" fmla="*/ 4526023 h 4526023"/>
                <a:gd name="connsiteX6" fmla="*/ 4661623 w 5455589"/>
                <a:gd name="connsiteY6" fmla="*/ 4409094 h 4526023"/>
                <a:gd name="connsiteX7" fmla="*/ 4835557 w 5455589"/>
                <a:gd name="connsiteY7" fmla="*/ 3389953 h 4526023"/>
                <a:gd name="connsiteX8" fmla="*/ 4656910 w 5455589"/>
                <a:gd name="connsiteY8" fmla="*/ 2347944 h 4526023"/>
                <a:gd name="connsiteX9" fmla="*/ 4137464 w 5455589"/>
                <a:gd name="connsiteY9" fmla="*/ 1458888 h 4526023"/>
                <a:gd name="connsiteX10" fmla="*/ 3297796 w 5455589"/>
                <a:gd name="connsiteY10" fmla="*/ 845129 h 4526023"/>
                <a:gd name="connsiteX11" fmla="*/ 2090301 w 5455589"/>
                <a:gd name="connsiteY11" fmla="*/ 607104 h 4526023"/>
                <a:gd name="connsiteX12" fmla="*/ 2083978 w 5455589"/>
                <a:gd name="connsiteY12" fmla="*/ 607104 h 4526023"/>
                <a:gd name="connsiteX13" fmla="*/ 2073317 w 5455589"/>
                <a:gd name="connsiteY13" fmla="*/ 607104 h 4526023"/>
                <a:gd name="connsiteX14" fmla="*/ 2062656 w 5455589"/>
                <a:gd name="connsiteY14" fmla="*/ 606741 h 4526023"/>
                <a:gd name="connsiteX15" fmla="*/ 1959882 w 5455589"/>
                <a:gd name="connsiteY15" fmla="*/ 605046 h 4526023"/>
                <a:gd name="connsiteX16" fmla="*/ 862722 w 5455589"/>
                <a:gd name="connsiteY16" fmla="*/ 837143 h 4526023"/>
                <a:gd name="connsiteX17" fmla="*/ 92355 w 5455589"/>
                <a:gd name="connsiteY17" fmla="*/ 1443641 h 4526023"/>
                <a:gd name="connsiteX18" fmla="*/ 0 w 5455589"/>
                <a:gd name="connsiteY18" fmla="*/ 1567870 h 4526023"/>
                <a:gd name="connsiteX19" fmla="*/ 0 w 5455589"/>
                <a:gd name="connsiteY19" fmla="*/ 675495 h 4526023"/>
                <a:gd name="connsiteX20" fmla="*/ 64855 w 5455589"/>
                <a:gd name="connsiteY20" fmla="*/ 618817 h 4526023"/>
                <a:gd name="connsiteX21" fmla="*/ 1959882 w 5455589"/>
                <a:gd name="connsiteY21" fmla="*/ 0 h 4526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55589" h="4526023">
                  <a:moveTo>
                    <a:pt x="1959882" y="0"/>
                  </a:moveTo>
                  <a:cubicBezTo>
                    <a:pt x="2000792" y="0"/>
                    <a:pt x="2041209" y="606"/>
                    <a:pt x="2082862" y="1937"/>
                  </a:cubicBezTo>
                  <a:cubicBezTo>
                    <a:pt x="2085342" y="1937"/>
                    <a:pt x="2088070" y="1937"/>
                    <a:pt x="2090550" y="1937"/>
                  </a:cubicBezTo>
                  <a:cubicBezTo>
                    <a:pt x="4779457" y="1937"/>
                    <a:pt x="5887402" y="2490455"/>
                    <a:pt x="5304164" y="4434610"/>
                  </a:cubicBezTo>
                  <a:lnTo>
                    <a:pt x="5273324" y="4526023"/>
                  </a:lnTo>
                  <a:lnTo>
                    <a:pt x="4613420" y="4526023"/>
                  </a:lnTo>
                  <a:lnTo>
                    <a:pt x="4661623" y="4409094"/>
                  </a:lnTo>
                  <a:cubicBezTo>
                    <a:pt x="4777041" y="4087572"/>
                    <a:pt x="4835557" y="3744753"/>
                    <a:pt x="4835557" y="3389953"/>
                  </a:cubicBezTo>
                  <a:cubicBezTo>
                    <a:pt x="4835557" y="3030072"/>
                    <a:pt x="4775428" y="2679509"/>
                    <a:pt x="4656910" y="2347944"/>
                  </a:cubicBezTo>
                  <a:cubicBezTo>
                    <a:pt x="4536532" y="2011174"/>
                    <a:pt x="4361732" y="1712040"/>
                    <a:pt x="4137464" y="1458888"/>
                  </a:cubicBezTo>
                  <a:cubicBezTo>
                    <a:pt x="3903404" y="1194604"/>
                    <a:pt x="3620870" y="988162"/>
                    <a:pt x="3297796" y="845129"/>
                  </a:cubicBezTo>
                  <a:cubicBezTo>
                    <a:pt x="2941004" y="687212"/>
                    <a:pt x="2534743" y="607104"/>
                    <a:pt x="2090301" y="607104"/>
                  </a:cubicBezTo>
                  <a:lnTo>
                    <a:pt x="2083978" y="607104"/>
                  </a:lnTo>
                  <a:lnTo>
                    <a:pt x="2073317" y="607104"/>
                  </a:lnTo>
                  <a:lnTo>
                    <a:pt x="2062656" y="606741"/>
                  </a:lnTo>
                  <a:cubicBezTo>
                    <a:pt x="2027819" y="605532"/>
                    <a:pt x="1994222" y="605046"/>
                    <a:pt x="1959882" y="605046"/>
                  </a:cubicBezTo>
                  <a:cubicBezTo>
                    <a:pt x="1555729" y="605046"/>
                    <a:pt x="1186663" y="683098"/>
                    <a:pt x="862722" y="837143"/>
                  </a:cubicBezTo>
                  <a:cubicBezTo>
                    <a:pt x="567171" y="977755"/>
                    <a:pt x="307943" y="1181776"/>
                    <a:pt x="92355" y="1443641"/>
                  </a:cubicBezTo>
                  <a:lnTo>
                    <a:pt x="0" y="1567870"/>
                  </a:lnTo>
                  <a:lnTo>
                    <a:pt x="0" y="675495"/>
                  </a:lnTo>
                  <a:lnTo>
                    <a:pt x="64855" y="618817"/>
                  </a:lnTo>
                  <a:cubicBezTo>
                    <a:pt x="554222" y="235740"/>
                    <a:pt x="1186594" y="0"/>
                    <a:pt x="1959882"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3097" name="Freeform: Shape 3096">
              <a:extLst>
                <a:ext uri="{FF2B5EF4-FFF2-40B4-BE49-F238E27FC236}">
                  <a16:creationId xmlns:a16="http://schemas.microsoft.com/office/drawing/2014/main" id="{9A1ACE64-3E71-49F9-A03A-2B0836727E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317967"/>
              <a:ext cx="5635125" cy="4536263"/>
            </a:xfrm>
            <a:custGeom>
              <a:avLst/>
              <a:gdLst>
                <a:gd name="connsiteX0" fmla="*/ 2112370 w 5635125"/>
                <a:gd name="connsiteY0" fmla="*/ 2011 h 4536263"/>
                <a:gd name="connsiteX1" fmla="*/ 3443962 w 5635125"/>
                <a:gd name="connsiteY1" fmla="*/ 201797 h 4536263"/>
                <a:gd name="connsiteX2" fmla="*/ 3524048 w 5635125"/>
                <a:gd name="connsiteY2" fmla="*/ 230356 h 4536263"/>
                <a:gd name="connsiteX3" fmla="*/ 3564215 w 5635125"/>
                <a:gd name="connsiteY3" fmla="*/ 244513 h 4536263"/>
                <a:gd name="connsiteX4" fmla="*/ 3604134 w 5635125"/>
                <a:gd name="connsiteY4" fmla="*/ 259397 h 4536263"/>
                <a:gd name="connsiteX5" fmla="*/ 3761580 w 5635125"/>
                <a:gd name="connsiteY5" fmla="*/ 325106 h 4536263"/>
                <a:gd name="connsiteX6" fmla="*/ 3915926 w 5635125"/>
                <a:gd name="connsiteY6" fmla="*/ 398680 h 4536263"/>
                <a:gd name="connsiteX7" fmla="*/ 4066305 w 5635125"/>
                <a:gd name="connsiteY7" fmla="*/ 480844 h 4536263"/>
                <a:gd name="connsiteX8" fmla="*/ 4617984 w 5635125"/>
                <a:gd name="connsiteY8" fmla="*/ 890098 h 4536263"/>
                <a:gd name="connsiteX9" fmla="*/ 5387359 w 5635125"/>
                <a:gd name="connsiteY9" fmla="*/ 2020324 h 4536263"/>
                <a:gd name="connsiteX10" fmla="*/ 5634933 w 5635125"/>
                <a:gd name="connsiteY10" fmla="*/ 3356508 h 4536263"/>
                <a:gd name="connsiteX11" fmla="*/ 5426809 w 5635125"/>
                <a:gd name="connsiteY11" fmla="*/ 4521289 h 4536263"/>
                <a:gd name="connsiteX12" fmla="*/ 5420775 w 5635125"/>
                <a:gd name="connsiteY12" fmla="*/ 4536263 h 4536263"/>
                <a:gd name="connsiteX13" fmla="*/ 5192615 w 5635125"/>
                <a:gd name="connsiteY13" fmla="*/ 4536263 h 4536263"/>
                <a:gd name="connsiteX14" fmla="*/ 5252198 w 5635125"/>
                <a:gd name="connsiteY14" fmla="*/ 4305372 h 4536263"/>
                <a:gd name="connsiteX15" fmla="*/ 5302934 w 5635125"/>
                <a:gd name="connsiteY15" fmla="*/ 3992169 h 4536263"/>
                <a:gd name="connsiteX16" fmla="*/ 5317935 w 5635125"/>
                <a:gd name="connsiteY16" fmla="*/ 3834617 h 4536263"/>
                <a:gd name="connsiteX17" fmla="*/ 5326240 w 5635125"/>
                <a:gd name="connsiteY17" fmla="*/ 3676819 h 4536263"/>
                <a:gd name="connsiteX18" fmla="*/ 5328597 w 5635125"/>
                <a:gd name="connsiteY18" fmla="*/ 3519023 h 4536263"/>
                <a:gd name="connsiteX19" fmla="*/ 5326862 w 5635125"/>
                <a:gd name="connsiteY19" fmla="*/ 3440247 h 4536263"/>
                <a:gd name="connsiteX20" fmla="*/ 5324754 w 5635125"/>
                <a:gd name="connsiteY20" fmla="*/ 3361590 h 4536263"/>
                <a:gd name="connsiteX21" fmla="*/ 5320291 w 5635125"/>
                <a:gd name="connsiteY21" fmla="*/ 3282936 h 4536263"/>
                <a:gd name="connsiteX22" fmla="*/ 5314712 w 5635125"/>
                <a:gd name="connsiteY22" fmla="*/ 3204522 h 4536263"/>
                <a:gd name="connsiteX23" fmla="*/ 5307521 w 5635125"/>
                <a:gd name="connsiteY23" fmla="*/ 3126228 h 4536263"/>
                <a:gd name="connsiteX24" fmla="*/ 5304050 w 5635125"/>
                <a:gd name="connsiteY24" fmla="*/ 3087142 h 4536263"/>
                <a:gd name="connsiteX25" fmla="*/ 5299091 w 5635125"/>
                <a:gd name="connsiteY25" fmla="*/ 3048177 h 4536263"/>
                <a:gd name="connsiteX26" fmla="*/ 5249253 w 5635125"/>
                <a:gd name="connsiteY26" fmla="*/ 2738030 h 4536263"/>
                <a:gd name="connsiteX27" fmla="*/ 5078790 w 5635125"/>
                <a:gd name="connsiteY27" fmla="*/ 2134677 h 4536263"/>
                <a:gd name="connsiteX28" fmla="*/ 4445910 w 5635125"/>
                <a:gd name="connsiteY28" fmla="*/ 1049950 h 4536263"/>
                <a:gd name="connsiteX29" fmla="*/ 3975680 w 5635125"/>
                <a:gd name="connsiteY29" fmla="*/ 613349 h 4536263"/>
                <a:gd name="connsiteX30" fmla="*/ 3842409 w 5635125"/>
                <a:gd name="connsiteY30" fmla="*/ 520416 h 4536263"/>
                <a:gd name="connsiteX31" fmla="*/ 3703560 w 5635125"/>
                <a:gd name="connsiteY31" fmla="*/ 434620 h 4536263"/>
                <a:gd name="connsiteX32" fmla="*/ 3559132 w 5635125"/>
                <a:gd name="connsiteY32" fmla="*/ 357174 h 4536263"/>
                <a:gd name="connsiteX33" fmla="*/ 3409869 w 5635125"/>
                <a:gd name="connsiteY33" fmla="*/ 287835 h 4536263"/>
                <a:gd name="connsiteX34" fmla="*/ 3391024 w 5635125"/>
                <a:gd name="connsiteY34" fmla="*/ 279364 h 4536263"/>
                <a:gd name="connsiteX35" fmla="*/ 3371810 w 5635125"/>
                <a:gd name="connsiteY35" fmla="*/ 271862 h 4536263"/>
                <a:gd name="connsiteX36" fmla="*/ 3333378 w 5635125"/>
                <a:gd name="connsiteY36" fmla="*/ 256857 h 4536263"/>
                <a:gd name="connsiteX37" fmla="*/ 3256391 w 5635125"/>
                <a:gd name="connsiteY37" fmla="*/ 226846 h 4536263"/>
                <a:gd name="connsiteX38" fmla="*/ 3178039 w 5635125"/>
                <a:gd name="connsiteY38" fmla="*/ 200103 h 4536263"/>
                <a:gd name="connsiteX39" fmla="*/ 3099068 w 5635125"/>
                <a:gd name="connsiteY39" fmla="*/ 174933 h 4536263"/>
                <a:gd name="connsiteX40" fmla="*/ 3059520 w 5635125"/>
                <a:gd name="connsiteY40" fmla="*/ 162469 h 4536263"/>
                <a:gd name="connsiteX41" fmla="*/ 3019354 w 5635125"/>
                <a:gd name="connsiteY41" fmla="*/ 152062 h 4536263"/>
                <a:gd name="connsiteX42" fmla="*/ 2938896 w 5635125"/>
                <a:gd name="connsiteY42" fmla="*/ 131490 h 4536263"/>
                <a:gd name="connsiteX43" fmla="*/ 2776242 w 5635125"/>
                <a:gd name="connsiteY43" fmla="*/ 96762 h 4536263"/>
                <a:gd name="connsiteX44" fmla="*/ 2111872 w 5635125"/>
                <a:gd name="connsiteY44" fmla="*/ 38314 h 4536263"/>
                <a:gd name="connsiteX45" fmla="*/ 1447502 w 5635125"/>
                <a:gd name="connsiteY45" fmla="*/ 87201 h 4536263"/>
                <a:gd name="connsiteX46" fmla="*/ 1365679 w 5635125"/>
                <a:gd name="connsiteY46" fmla="*/ 101965 h 4536263"/>
                <a:gd name="connsiteX47" fmla="*/ 1284974 w 5635125"/>
                <a:gd name="connsiteY47" fmla="*/ 121446 h 4536263"/>
                <a:gd name="connsiteX48" fmla="*/ 1204515 w 5635125"/>
                <a:gd name="connsiteY48" fmla="*/ 141291 h 4536263"/>
                <a:gd name="connsiteX49" fmla="*/ 1125296 w 5635125"/>
                <a:gd name="connsiteY49" fmla="*/ 165253 h 4536263"/>
                <a:gd name="connsiteX50" fmla="*/ 1046326 w 5635125"/>
                <a:gd name="connsiteY50" fmla="*/ 189939 h 4536263"/>
                <a:gd name="connsiteX51" fmla="*/ 1026614 w 5635125"/>
                <a:gd name="connsiteY51" fmla="*/ 196231 h 4536263"/>
                <a:gd name="connsiteX52" fmla="*/ 1007275 w 5635125"/>
                <a:gd name="connsiteY52" fmla="*/ 203492 h 4536263"/>
                <a:gd name="connsiteX53" fmla="*/ 968719 w 5635125"/>
                <a:gd name="connsiteY53" fmla="*/ 218255 h 4536263"/>
                <a:gd name="connsiteX54" fmla="*/ 891856 w 5635125"/>
                <a:gd name="connsiteY54" fmla="*/ 247901 h 4536263"/>
                <a:gd name="connsiteX55" fmla="*/ 872641 w 5635125"/>
                <a:gd name="connsiteY55" fmla="*/ 255283 h 4536263"/>
                <a:gd name="connsiteX56" fmla="*/ 853922 w 5635125"/>
                <a:gd name="connsiteY56" fmla="*/ 263755 h 4536263"/>
                <a:gd name="connsiteX57" fmla="*/ 816481 w 5635125"/>
                <a:gd name="connsiteY57" fmla="*/ 280817 h 4536263"/>
                <a:gd name="connsiteX58" fmla="*/ 260959 w 5635125"/>
                <a:gd name="connsiteY58" fmla="*/ 618433 h 4536263"/>
                <a:gd name="connsiteX59" fmla="*/ 21645 w 5635125"/>
                <a:gd name="connsiteY59" fmla="*/ 832906 h 4536263"/>
                <a:gd name="connsiteX60" fmla="*/ 0 w 5635125"/>
                <a:gd name="connsiteY60" fmla="*/ 857354 h 4536263"/>
                <a:gd name="connsiteX61" fmla="*/ 0 w 5635125"/>
                <a:gd name="connsiteY61" fmla="*/ 593247 h 4536263"/>
                <a:gd name="connsiteX62" fmla="*/ 18510 w 5635125"/>
                <a:gd name="connsiteY62" fmla="*/ 579335 h 4536263"/>
                <a:gd name="connsiteX63" fmla="*/ 161780 w 5635125"/>
                <a:gd name="connsiteY63" fmla="*/ 484113 h 4536263"/>
                <a:gd name="connsiteX64" fmla="*/ 778792 w 5635125"/>
                <a:gd name="connsiteY64" fmla="*/ 190181 h 4536263"/>
                <a:gd name="connsiteX65" fmla="*/ 2112370 w 5635125"/>
                <a:gd name="connsiteY65" fmla="*/ 2011 h 4536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635125" h="4536263">
                  <a:moveTo>
                    <a:pt x="2112370" y="2011"/>
                  </a:moveTo>
                  <a:cubicBezTo>
                    <a:pt x="2560655" y="2374"/>
                    <a:pt x="3013032" y="58402"/>
                    <a:pt x="3443962" y="201797"/>
                  </a:cubicBezTo>
                  <a:lnTo>
                    <a:pt x="3524048" y="230356"/>
                  </a:lnTo>
                  <a:lnTo>
                    <a:pt x="3564215" y="244513"/>
                  </a:lnTo>
                  <a:cubicBezTo>
                    <a:pt x="3577605" y="249353"/>
                    <a:pt x="3591118" y="253589"/>
                    <a:pt x="3604134" y="259397"/>
                  </a:cubicBezTo>
                  <a:cubicBezTo>
                    <a:pt x="3656450" y="281301"/>
                    <a:pt x="3709388" y="302356"/>
                    <a:pt x="3761580" y="325106"/>
                  </a:cubicBezTo>
                  <a:cubicBezTo>
                    <a:pt x="3812903" y="349550"/>
                    <a:pt x="3864849" y="373268"/>
                    <a:pt x="3915926" y="398680"/>
                  </a:cubicBezTo>
                  <a:cubicBezTo>
                    <a:pt x="3965887" y="426028"/>
                    <a:pt x="4016716" y="452409"/>
                    <a:pt x="4066305" y="480844"/>
                  </a:cubicBezTo>
                  <a:cubicBezTo>
                    <a:pt x="4263794" y="596166"/>
                    <a:pt x="4449629" y="733392"/>
                    <a:pt x="4617984" y="890098"/>
                  </a:cubicBezTo>
                  <a:cubicBezTo>
                    <a:pt x="4954818" y="1203754"/>
                    <a:pt x="5217764" y="1595219"/>
                    <a:pt x="5387359" y="2020324"/>
                  </a:cubicBezTo>
                  <a:cubicBezTo>
                    <a:pt x="5557947" y="2445551"/>
                    <a:pt x="5639646" y="2902604"/>
                    <a:pt x="5634933" y="3356508"/>
                  </a:cubicBezTo>
                  <a:cubicBezTo>
                    <a:pt x="5631191" y="3754046"/>
                    <a:pt x="5559369" y="4148944"/>
                    <a:pt x="5426809" y="4521289"/>
                  </a:cubicBezTo>
                  <a:lnTo>
                    <a:pt x="5420775" y="4536263"/>
                  </a:lnTo>
                  <a:lnTo>
                    <a:pt x="5192615" y="4536263"/>
                  </a:lnTo>
                  <a:lnTo>
                    <a:pt x="5252198" y="4305372"/>
                  </a:lnTo>
                  <a:cubicBezTo>
                    <a:pt x="5273894" y="4201637"/>
                    <a:pt x="5290785" y="4097084"/>
                    <a:pt x="5302934" y="3992169"/>
                  </a:cubicBezTo>
                  <a:lnTo>
                    <a:pt x="5317935" y="3834617"/>
                  </a:lnTo>
                  <a:cubicBezTo>
                    <a:pt x="5320661" y="3781977"/>
                    <a:pt x="5324259" y="3729339"/>
                    <a:pt x="5326240" y="3676819"/>
                  </a:cubicBezTo>
                  <a:cubicBezTo>
                    <a:pt x="5326862" y="3624181"/>
                    <a:pt x="5328968" y="3571662"/>
                    <a:pt x="5328597" y="3519023"/>
                  </a:cubicBezTo>
                  <a:lnTo>
                    <a:pt x="5326862" y="3440247"/>
                  </a:lnTo>
                  <a:cubicBezTo>
                    <a:pt x="5326117" y="3413987"/>
                    <a:pt x="5326862" y="3387729"/>
                    <a:pt x="5324754" y="3361590"/>
                  </a:cubicBezTo>
                  <a:lnTo>
                    <a:pt x="5320291" y="3282936"/>
                  </a:lnTo>
                  <a:cubicBezTo>
                    <a:pt x="5318678" y="3256798"/>
                    <a:pt x="5317812" y="3230537"/>
                    <a:pt x="5314712" y="3204522"/>
                  </a:cubicBezTo>
                  <a:lnTo>
                    <a:pt x="5307521" y="3126228"/>
                  </a:lnTo>
                  <a:lnTo>
                    <a:pt x="5304050" y="3087142"/>
                  </a:lnTo>
                  <a:cubicBezTo>
                    <a:pt x="5302934" y="3074072"/>
                    <a:pt x="5300704" y="3061124"/>
                    <a:pt x="5299091" y="3048177"/>
                  </a:cubicBezTo>
                  <a:cubicBezTo>
                    <a:pt x="5286074" y="2944230"/>
                    <a:pt x="5269833" y="2840646"/>
                    <a:pt x="5249253" y="2738030"/>
                  </a:cubicBezTo>
                  <a:cubicBezTo>
                    <a:pt x="5208342" y="2532798"/>
                    <a:pt x="5151563" y="2330834"/>
                    <a:pt x="5078790" y="2134677"/>
                  </a:cubicBezTo>
                  <a:cubicBezTo>
                    <a:pt x="4932999" y="1742729"/>
                    <a:pt x="4725096" y="1371231"/>
                    <a:pt x="4445910" y="1049950"/>
                  </a:cubicBezTo>
                  <a:cubicBezTo>
                    <a:pt x="4306688" y="889252"/>
                    <a:pt x="4149614" y="741739"/>
                    <a:pt x="3975680" y="613349"/>
                  </a:cubicBezTo>
                  <a:cubicBezTo>
                    <a:pt x="3932043" y="581525"/>
                    <a:pt x="3886916" y="551514"/>
                    <a:pt x="3842409" y="520416"/>
                  </a:cubicBezTo>
                  <a:cubicBezTo>
                    <a:pt x="3796787" y="491131"/>
                    <a:pt x="3749926" y="463419"/>
                    <a:pt x="3703560" y="434620"/>
                  </a:cubicBezTo>
                  <a:cubicBezTo>
                    <a:pt x="3656077" y="407756"/>
                    <a:pt x="3607357" y="383069"/>
                    <a:pt x="3559132" y="357174"/>
                  </a:cubicBezTo>
                  <a:cubicBezTo>
                    <a:pt x="3510163" y="332850"/>
                    <a:pt x="3459830" y="310827"/>
                    <a:pt x="3409869" y="287835"/>
                  </a:cubicBezTo>
                  <a:lnTo>
                    <a:pt x="3391024" y="279364"/>
                  </a:lnTo>
                  <a:lnTo>
                    <a:pt x="3371810" y="271862"/>
                  </a:lnTo>
                  <a:lnTo>
                    <a:pt x="3333378" y="256857"/>
                  </a:lnTo>
                  <a:lnTo>
                    <a:pt x="3256391" y="226846"/>
                  </a:lnTo>
                  <a:cubicBezTo>
                    <a:pt x="3230976" y="216077"/>
                    <a:pt x="3204322" y="208816"/>
                    <a:pt x="3178039" y="200103"/>
                  </a:cubicBezTo>
                  <a:lnTo>
                    <a:pt x="3099068" y="174933"/>
                  </a:lnTo>
                  <a:lnTo>
                    <a:pt x="3059520" y="162469"/>
                  </a:lnTo>
                  <a:lnTo>
                    <a:pt x="3019354" y="152062"/>
                  </a:lnTo>
                  <a:lnTo>
                    <a:pt x="2938896" y="131490"/>
                  </a:lnTo>
                  <a:cubicBezTo>
                    <a:pt x="2885463" y="116485"/>
                    <a:pt x="2830668" y="107532"/>
                    <a:pt x="2776242" y="96762"/>
                  </a:cubicBezTo>
                  <a:cubicBezTo>
                    <a:pt x="2557927" y="55618"/>
                    <a:pt x="2335272" y="37588"/>
                    <a:pt x="2111872" y="38314"/>
                  </a:cubicBezTo>
                  <a:cubicBezTo>
                    <a:pt x="1888597" y="32748"/>
                    <a:pt x="1665820" y="47631"/>
                    <a:pt x="1447502" y="87201"/>
                  </a:cubicBezTo>
                  <a:lnTo>
                    <a:pt x="1365679" y="101965"/>
                  </a:lnTo>
                  <a:lnTo>
                    <a:pt x="1284974" y="121446"/>
                  </a:lnTo>
                  <a:lnTo>
                    <a:pt x="1204515" y="141291"/>
                  </a:lnTo>
                  <a:cubicBezTo>
                    <a:pt x="1177737" y="148069"/>
                    <a:pt x="1151703" y="157388"/>
                    <a:pt x="1125296" y="165253"/>
                  </a:cubicBezTo>
                  <a:lnTo>
                    <a:pt x="1046326" y="189939"/>
                  </a:lnTo>
                  <a:cubicBezTo>
                    <a:pt x="1039756" y="191996"/>
                    <a:pt x="1033186" y="193931"/>
                    <a:pt x="1026614" y="196231"/>
                  </a:cubicBezTo>
                  <a:lnTo>
                    <a:pt x="1007275" y="203492"/>
                  </a:lnTo>
                  <a:lnTo>
                    <a:pt x="968719" y="218255"/>
                  </a:lnTo>
                  <a:lnTo>
                    <a:pt x="891856" y="247901"/>
                  </a:lnTo>
                  <a:lnTo>
                    <a:pt x="872641" y="255283"/>
                  </a:lnTo>
                  <a:lnTo>
                    <a:pt x="853922" y="263755"/>
                  </a:lnTo>
                  <a:lnTo>
                    <a:pt x="816481" y="280817"/>
                  </a:lnTo>
                  <a:cubicBezTo>
                    <a:pt x="616389" y="370121"/>
                    <a:pt x="429437" y="484353"/>
                    <a:pt x="260959" y="618433"/>
                  </a:cubicBezTo>
                  <a:cubicBezTo>
                    <a:pt x="176595" y="685350"/>
                    <a:pt x="96787" y="757109"/>
                    <a:pt x="21645" y="832906"/>
                  </a:cubicBezTo>
                  <a:lnTo>
                    <a:pt x="0" y="857354"/>
                  </a:lnTo>
                  <a:lnTo>
                    <a:pt x="0" y="593247"/>
                  </a:lnTo>
                  <a:lnTo>
                    <a:pt x="18510" y="579335"/>
                  </a:lnTo>
                  <a:cubicBezTo>
                    <a:pt x="65368" y="546190"/>
                    <a:pt x="113152" y="514425"/>
                    <a:pt x="161780" y="484113"/>
                  </a:cubicBezTo>
                  <a:cubicBezTo>
                    <a:pt x="356292" y="362861"/>
                    <a:pt x="564071" y="264601"/>
                    <a:pt x="778792" y="190181"/>
                  </a:cubicBezTo>
                  <a:cubicBezTo>
                    <a:pt x="1208731" y="40371"/>
                    <a:pt x="1664207" y="-11299"/>
                    <a:pt x="2112370" y="201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Box 2">
            <a:extLst>
              <a:ext uri="{FF2B5EF4-FFF2-40B4-BE49-F238E27FC236}">
                <a16:creationId xmlns:a16="http://schemas.microsoft.com/office/drawing/2014/main" id="{FC989EDC-1FF9-C632-2469-FBA7A432DD5D}"/>
              </a:ext>
            </a:extLst>
          </p:cNvPr>
          <p:cNvSpPr txBox="1"/>
          <p:nvPr/>
        </p:nvSpPr>
        <p:spPr>
          <a:xfrm>
            <a:off x="6092326" y="0"/>
            <a:ext cx="5733090" cy="6746789"/>
          </a:xfrm>
          <a:prstGeom prst="rect">
            <a:avLst/>
          </a:prstGeom>
        </p:spPr>
        <p:txBody>
          <a:bodyPr vert="horz" lIns="91440" tIns="45720" rIns="91440" bIns="45720" rtlCol="0" anchor="ctr">
            <a:normAutofit/>
          </a:bodyPr>
          <a:lstStyle/>
          <a:p>
            <a:pPr marR="0">
              <a:lnSpc>
                <a:spcPct val="90000"/>
              </a:lnSpc>
              <a:spcAft>
                <a:spcPts val="600"/>
              </a:spcAft>
            </a:pPr>
            <a:r>
              <a:rPr lang="en-US" b="1" dirty="0">
                <a:solidFill>
                  <a:schemeClr val="tx2"/>
                </a:solidFill>
                <a:effectLst/>
                <a:latin typeface="Century" panose="02040604050505020304" pitchFamily="18" charset="0"/>
              </a:rPr>
              <a:t>Keep a journal</a:t>
            </a:r>
            <a:endParaRPr lang="en-US" dirty="0">
              <a:solidFill>
                <a:schemeClr val="tx2"/>
              </a:solidFill>
              <a:effectLst/>
              <a:latin typeface="Century" panose="02040604050505020304" pitchFamily="18" charset="0"/>
            </a:endParaRPr>
          </a:p>
          <a:p>
            <a:pPr marL="0" marR="0" indent="-228600">
              <a:lnSpc>
                <a:spcPct val="90000"/>
              </a:lnSpc>
              <a:spcAft>
                <a:spcPts val="600"/>
              </a:spcAft>
              <a:buFont typeface="Arial" panose="020B0604020202020204" pitchFamily="34" charset="0"/>
              <a:buChar char="•"/>
            </a:pPr>
            <a:r>
              <a:rPr lang="en-US" dirty="0">
                <a:solidFill>
                  <a:schemeClr val="tx2"/>
                </a:solidFill>
                <a:effectLst/>
                <a:latin typeface="Century" panose="02040604050505020304" pitchFamily="18" charset="0"/>
              </a:rPr>
              <a:t>It can be tough to follow your own train of thought in your head. That’s why writing down your thoughts to help capture where they’re heading.</a:t>
            </a:r>
          </a:p>
          <a:p>
            <a:pPr marL="0" marR="0" indent="-228600">
              <a:lnSpc>
                <a:spcPct val="90000"/>
              </a:lnSpc>
              <a:spcAft>
                <a:spcPts val="600"/>
              </a:spcAft>
              <a:buFont typeface="Arial" panose="020B0604020202020204" pitchFamily="34" charset="0"/>
              <a:buChar char="•"/>
            </a:pPr>
            <a:r>
              <a:rPr lang="en-US" dirty="0">
                <a:solidFill>
                  <a:schemeClr val="tx2"/>
                </a:solidFill>
                <a:effectLst/>
                <a:latin typeface="Century" panose="02040604050505020304" pitchFamily="18" charset="0"/>
              </a:rPr>
              <a:t>Journaling can give you space to challenge those disruptive thoughts. When you see them laid out in front of you, it’s easier to find those keywords, see what’s happening and question your </a:t>
            </a:r>
            <a:r>
              <a:rPr lang="en-US" dirty="0">
                <a:solidFill>
                  <a:schemeClr val="tx2"/>
                </a:solidFill>
                <a:effectLst/>
                <a:latin typeface="Century" panose="02040604050505020304" pitchFamily="18" charset="0"/>
                <a:hlinkClick r:id="rId4"/>
              </a:rPr>
              <a:t>inner monologue</a:t>
            </a:r>
            <a:r>
              <a:rPr lang="en-US" dirty="0">
                <a:solidFill>
                  <a:schemeClr val="tx2"/>
                </a:solidFill>
                <a:effectLst/>
                <a:latin typeface="Century" panose="02040604050505020304" pitchFamily="18" charset="0"/>
              </a:rPr>
              <a:t>.</a:t>
            </a:r>
          </a:p>
          <a:p>
            <a:pPr marL="0" marR="0" indent="-228600">
              <a:lnSpc>
                <a:spcPct val="90000"/>
              </a:lnSpc>
              <a:spcAft>
                <a:spcPts val="600"/>
              </a:spcAft>
              <a:buFont typeface="Arial" panose="020B0604020202020204" pitchFamily="34" charset="0"/>
              <a:buChar char="•"/>
            </a:pPr>
            <a:endParaRPr lang="en-US" dirty="0">
              <a:solidFill>
                <a:schemeClr val="tx2"/>
              </a:solidFill>
              <a:effectLst/>
              <a:latin typeface="Century" panose="02040604050505020304" pitchFamily="18" charset="0"/>
            </a:endParaRPr>
          </a:p>
          <a:p>
            <a:pPr marR="0">
              <a:lnSpc>
                <a:spcPct val="90000"/>
              </a:lnSpc>
              <a:spcAft>
                <a:spcPts val="600"/>
              </a:spcAft>
            </a:pPr>
            <a:r>
              <a:rPr lang="en-US" b="1" dirty="0">
                <a:solidFill>
                  <a:schemeClr val="tx2"/>
                </a:solidFill>
                <a:effectLst/>
                <a:latin typeface="Century" panose="02040604050505020304" pitchFamily="18" charset="0"/>
              </a:rPr>
              <a:t>Talk it out</a:t>
            </a:r>
            <a:endParaRPr lang="en-US" dirty="0">
              <a:solidFill>
                <a:schemeClr val="tx2"/>
              </a:solidFill>
              <a:effectLst/>
              <a:latin typeface="Century" panose="02040604050505020304" pitchFamily="18" charset="0"/>
            </a:endParaRPr>
          </a:p>
          <a:p>
            <a:pPr marL="0" marR="0" indent="-228600">
              <a:lnSpc>
                <a:spcPct val="90000"/>
              </a:lnSpc>
              <a:spcAft>
                <a:spcPts val="600"/>
              </a:spcAft>
              <a:buFont typeface="Arial" panose="020B0604020202020204" pitchFamily="34" charset="0"/>
              <a:buChar char="•"/>
            </a:pPr>
            <a:r>
              <a:rPr lang="en-US" dirty="0">
                <a:solidFill>
                  <a:schemeClr val="tx2"/>
                </a:solidFill>
                <a:effectLst/>
                <a:latin typeface="Century" panose="02040604050505020304" pitchFamily="18" charset="0"/>
              </a:rPr>
              <a:t>If you’re questioning whether you’re engaging in cognitive distortion, it can help to look through someone else’s eyes.</a:t>
            </a:r>
          </a:p>
          <a:p>
            <a:pPr marL="0" marR="0" indent="-228600">
              <a:lnSpc>
                <a:spcPct val="90000"/>
              </a:lnSpc>
              <a:spcAft>
                <a:spcPts val="600"/>
              </a:spcAft>
              <a:buFont typeface="Arial" panose="020B0604020202020204" pitchFamily="34" charset="0"/>
              <a:buChar char="•"/>
            </a:pPr>
            <a:r>
              <a:rPr lang="en-US" dirty="0">
                <a:solidFill>
                  <a:schemeClr val="tx2"/>
                </a:solidFill>
                <a:effectLst/>
                <a:latin typeface="Century" panose="02040604050505020304" pitchFamily="18" charset="0"/>
              </a:rPr>
              <a:t>Ask yourself, </a:t>
            </a:r>
            <a:r>
              <a:rPr lang="en-US" i="1" dirty="0">
                <a:solidFill>
                  <a:schemeClr val="tx2"/>
                </a:solidFill>
                <a:effectLst/>
                <a:latin typeface="Century" panose="02040604050505020304" pitchFamily="18" charset="0"/>
              </a:rPr>
              <a:t>if my friend were telling me this, would I be seeing it in a different way</a:t>
            </a:r>
            <a:r>
              <a:rPr lang="en-US" dirty="0">
                <a:solidFill>
                  <a:schemeClr val="tx2"/>
                </a:solidFill>
                <a:effectLst/>
                <a:latin typeface="Century" panose="02040604050505020304" pitchFamily="18" charset="0"/>
              </a:rPr>
              <a:t>?</a:t>
            </a:r>
          </a:p>
          <a:p>
            <a:pPr marL="0" marR="0" indent="-228600">
              <a:lnSpc>
                <a:spcPct val="90000"/>
              </a:lnSpc>
              <a:spcAft>
                <a:spcPts val="600"/>
              </a:spcAft>
              <a:buFont typeface="Arial" panose="020B0604020202020204" pitchFamily="34" charset="0"/>
              <a:buChar char="•"/>
            </a:pPr>
            <a:r>
              <a:rPr lang="en-US" dirty="0">
                <a:solidFill>
                  <a:schemeClr val="tx2"/>
                </a:solidFill>
                <a:effectLst/>
                <a:latin typeface="Century" panose="02040604050505020304" pitchFamily="18" charset="0"/>
              </a:rPr>
              <a:t>In other words, try a little role-playing. Say it out loud even. And really listen to what you’re saying — as if you were listening to a friend sharing their experience.</a:t>
            </a:r>
          </a:p>
          <a:p>
            <a:pPr marR="0">
              <a:lnSpc>
                <a:spcPct val="90000"/>
              </a:lnSpc>
              <a:spcAft>
                <a:spcPts val="600"/>
              </a:spcAft>
            </a:pPr>
            <a:endParaRPr lang="en-US" sz="1000" dirty="0">
              <a:solidFill>
                <a:schemeClr val="tx2"/>
              </a:solidFill>
              <a:effectLst/>
            </a:endParaRPr>
          </a:p>
        </p:txBody>
      </p:sp>
    </p:spTree>
    <p:extLst>
      <p:ext uri="{BB962C8B-B14F-4D97-AF65-F5344CB8AC3E}">
        <p14:creationId xmlns:p14="http://schemas.microsoft.com/office/powerpoint/2010/main" val="2011868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DE85255-60F2-9B78-090A-FC27EBDB6B15}"/>
              </a:ext>
            </a:extLst>
          </p:cNvPr>
          <p:cNvSpPr>
            <a:spLocks noGrp="1"/>
          </p:cNvSpPr>
          <p:nvPr>
            <p:ph type="title"/>
          </p:nvPr>
        </p:nvSpPr>
        <p:spPr>
          <a:xfrm>
            <a:off x="804672" y="1412489"/>
            <a:ext cx="2871095" cy="2127124"/>
          </a:xfrm>
        </p:spPr>
        <p:txBody>
          <a:bodyPr anchor="t">
            <a:normAutofit/>
          </a:bodyPr>
          <a:lstStyle/>
          <a:p>
            <a:r>
              <a:rPr lang="en-US" sz="3600">
                <a:solidFill>
                  <a:schemeClr val="bg1"/>
                </a:solidFill>
              </a:rPr>
              <a:t>The Serenity Prayer</a:t>
            </a:r>
          </a:p>
        </p:txBody>
      </p:sp>
      <p:sp>
        <p:nvSpPr>
          <p:cNvPr id="3" name="Content Placeholder 2">
            <a:extLst>
              <a:ext uri="{FF2B5EF4-FFF2-40B4-BE49-F238E27FC236}">
                <a16:creationId xmlns:a16="http://schemas.microsoft.com/office/drawing/2014/main" id="{A9D1D2A9-F2D6-52CF-1CFF-6A4F962B32F4}"/>
              </a:ext>
            </a:extLst>
          </p:cNvPr>
          <p:cNvSpPr>
            <a:spLocks noGrp="1"/>
          </p:cNvSpPr>
          <p:nvPr>
            <p:ph sz="half" idx="1"/>
          </p:nvPr>
        </p:nvSpPr>
        <p:spPr>
          <a:xfrm>
            <a:off x="4480438" y="558800"/>
            <a:ext cx="3644635" cy="5217533"/>
          </a:xfrm>
        </p:spPr>
        <p:txBody>
          <a:bodyPr>
            <a:noAutofit/>
          </a:bodyPr>
          <a:lstStyle/>
          <a:p>
            <a:pPr marL="0" indent="0">
              <a:buNone/>
            </a:pPr>
            <a:r>
              <a:rPr lang="en-US" sz="1600" dirty="0">
                <a:latin typeface="Century" panose="02040604050505020304" pitchFamily="18" charset="0"/>
              </a:rPr>
              <a:t>God grant me the serenity to accept the things I cannot change; courage to change the things I can; and wisdom to know the difference. </a:t>
            </a:r>
          </a:p>
          <a:p>
            <a:pPr marL="0" indent="0">
              <a:buNone/>
            </a:pPr>
            <a:r>
              <a:rPr lang="en-US" sz="1600" dirty="0">
                <a:latin typeface="Century" panose="02040604050505020304" pitchFamily="18" charset="0"/>
              </a:rPr>
              <a:t>Living one day at a time; enjoying one moment at a time; </a:t>
            </a:r>
          </a:p>
          <a:p>
            <a:pPr marL="0" indent="0">
              <a:buNone/>
            </a:pPr>
            <a:r>
              <a:rPr lang="en-US" sz="1600" dirty="0">
                <a:latin typeface="Century" panose="02040604050505020304" pitchFamily="18" charset="0"/>
              </a:rPr>
              <a:t>Accepting hardships as the pathway to peace; </a:t>
            </a:r>
          </a:p>
          <a:p>
            <a:pPr marL="0" indent="0">
              <a:buNone/>
            </a:pPr>
            <a:endParaRPr lang="en-US" sz="1600" dirty="0">
              <a:latin typeface="Century" panose="02040604050505020304" pitchFamily="18" charset="0"/>
            </a:endParaRPr>
          </a:p>
          <a:p>
            <a:pPr marL="0" indent="0">
              <a:buNone/>
            </a:pPr>
            <a:r>
              <a:rPr lang="en-US" sz="1600" dirty="0">
                <a:latin typeface="Century" panose="02040604050505020304" pitchFamily="18" charset="0"/>
              </a:rPr>
              <a:t>Taking, as He did, this sinful world as it is, not as I would have it; </a:t>
            </a:r>
          </a:p>
          <a:p>
            <a:pPr marL="0" indent="0">
              <a:buNone/>
            </a:pPr>
            <a:r>
              <a:rPr lang="en-US" sz="1600" dirty="0">
                <a:latin typeface="Century" panose="02040604050505020304" pitchFamily="18" charset="0"/>
              </a:rPr>
              <a:t>Trusting that HE will make all things right </a:t>
            </a:r>
          </a:p>
          <a:p>
            <a:pPr marL="0" indent="0">
              <a:buNone/>
            </a:pPr>
            <a:endParaRPr lang="en-US" sz="1600" dirty="0">
              <a:latin typeface="Century" panose="02040604050505020304" pitchFamily="18" charset="0"/>
            </a:endParaRPr>
          </a:p>
          <a:p>
            <a:pPr marL="0" indent="0">
              <a:buNone/>
            </a:pPr>
            <a:r>
              <a:rPr lang="en-US" sz="1600" dirty="0">
                <a:latin typeface="Century" panose="02040604050505020304" pitchFamily="18" charset="0"/>
              </a:rPr>
              <a:t>If I surrender to His Will; So that I may be reasonably happy in this life </a:t>
            </a:r>
          </a:p>
          <a:p>
            <a:pPr marL="0" indent="0">
              <a:buNone/>
            </a:pPr>
            <a:endParaRPr lang="en-US" sz="1600" dirty="0">
              <a:latin typeface="Century" panose="02040604050505020304" pitchFamily="18" charset="0"/>
            </a:endParaRPr>
          </a:p>
          <a:p>
            <a:pPr marL="0" indent="0">
              <a:buNone/>
            </a:pPr>
            <a:r>
              <a:rPr lang="en-US" sz="1600" dirty="0">
                <a:latin typeface="Century" panose="02040604050505020304" pitchFamily="18" charset="0"/>
              </a:rPr>
              <a:t>And supremely happy with Him forever and ever in the next </a:t>
            </a:r>
          </a:p>
          <a:p>
            <a:pPr marL="0" indent="0">
              <a:buNone/>
            </a:pPr>
            <a:r>
              <a:rPr lang="en-US" sz="1600" dirty="0">
                <a:latin typeface="Century" panose="02040604050505020304" pitchFamily="18" charset="0"/>
              </a:rPr>
              <a:t>Amen</a:t>
            </a:r>
          </a:p>
        </p:txBody>
      </p:sp>
      <p:sp>
        <p:nvSpPr>
          <p:cNvPr id="4" name="Content Placeholder 3">
            <a:extLst>
              <a:ext uri="{FF2B5EF4-FFF2-40B4-BE49-F238E27FC236}">
                <a16:creationId xmlns:a16="http://schemas.microsoft.com/office/drawing/2014/main" id="{3D24189D-CD99-5C1C-039A-94A36B0B2001}"/>
              </a:ext>
            </a:extLst>
          </p:cNvPr>
          <p:cNvSpPr>
            <a:spLocks noGrp="1"/>
          </p:cNvSpPr>
          <p:nvPr>
            <p:ph sz="half" idx="2"/>
          </p:nvPr>
        </p:nvSpPr>
        <p:spPr>
          <a:xfrm>
            <a:off x="8451604" y="558800"/>
            <a:ext cx="3486396" cy="5765800"/>
          </a:xfrm>
        </p:spPr>
        <p:txBody>
          <a:bodyPr>
            <a:normAutofit/>
          </a:bodyPr>
          <a:lstStyle/>
          <a:p>
            <a:pPr marL="0" indent="0" fontAlgn="t">
              <a:buNone/>
            </a:pPr>
            <a:r>
              <a:rPr lang="en-US" sz="1800" b="1" dirty="0">
                <a:latin typeface="Century" panose="02040604050505020304" pitchFamily="18" charset="0"/>
              </a:rPr>
              <a:t>To understand the full Serenity Prayer, consider the following points</a:t>
            </a:r>
            <a:r>
              <a:rPr lang="en-US" sz="1800" dirty="0">
                <a:latin typeface="Century" panose="02040604050505020304" pitchFamily="18" charset="0"/>
              </a:rPr>
              <a:t>:</a:t>
            </a:r>
          </a:p>
          <a:p>
            <a:pPr lvl="0" fontAlgn="t"/>
            <a:r>
              <a:rPr lang="en-US" sz="1800" b="1" dirty="0">
                <a:latin typeface="Century" panose="02040604050505020304" pitchFamily="18" charset="0"/>
              </a:rPr>
              <a:t>Acceptance:</a:t>
            </a:r>
            <a:r>
              <a:rPr lang="en-US" sz="1800" dirty="0">
                <a:latin typeface="Century" panose="02040604050505020304" pitchFamily="18" charset="0"/>
              </a:rPr>
              <a:t> Embrace the things you cannot change.</a:t>
            </a:r>
          </a:p>
          <a:p>
            <a:pPr lvl="0" fontAlgn="t"/>
            <a:r>
              <a:rPr lang="en-US" sz="1800" b="1" dirty="0">
                <a:latin typeface="Century" panose="02040604050505020304" pitchFamily="18" charset="0"/>
              </a:rPr>
              <a:t>Courage</a:t>
            </a:r>
            <a:r>
              <a:rPr lang="en-US" sz="1800" dirty="0">
                <a:latin typeface="Century" panose="02040604050505020304" pitchFamily="18" charset="0"/>
              </a:rPr>
              <a:t>: Seek the strength to change the things you can.</a:t>
            </a:r>
          </a:p>
          <a:p>
            <a:pPr lvl="0" fontAlgn="t"/>
            <a:r>
              <a:rPr lang="en-US" sz="1800" b="1" dirty="0">
                <a:latin typeface="Century" panose="02040604050505020304" pitchFamily="18" charset="0"/>
              </a:rPr>
              <a:t>Wisdom</a:t>
            </a:r>
            <a:r>
              <a:rPr lang="en-US" sz="1800" dirty="0">
                <a:latin typeface="Century" panose="02040604050505020304" pitchFamily="18" charset="0"/>
              </a:rPr>
              <a:t>: Gain the insight to know the difference between the two.</a:t>
            </a:r>
          </a:p>
          <a:p>
            <a:pPr lvl="0" fontAlgn="t"/>
            <a:r>
              <a:rPr lang="en-US" sz="1800" b="1" dirty="0">
                <a:latin typeface="Century" panose="02040604050505020304" pitchFamily="18" charset="0"/>
              </a:rPr>
              <a:t>Serenity</a:t>
            </a:r>
            <a:r>
              <a:rPr lang="en-US" sz="1800" dirty="0">
                <a:latin typeface="Century" panose="02040604050505020304" pitchFamily="18" charset="0"/>
              </a:rPr>
              <a:t>: Find peace in accepting life's challenges.</a:t>
            </a:r>
          </a:p>
          <a:p>
            <a:pPr lvl="0" fontAlgn="t"/>
            <a:r>
              <a:rPr lang="en-US" sz="1800" b="1" dirty="0">
                <a:latin typeface="Century" panose="02040604050505020304" pitchFamily="18" charset="0"/>
              </a:rPr>
              <a:t>Faith</a:t>
            </a:r>
            <a:r>
              <a:rPr lang="en-US" sz="1800" dirty="0">
                <a:latin typeface="Century" panose="02040604050505020304" pitchFamily="18" charset="0"/>
              </a:rPr>
              <a:t>: Trust in a higher power for guidance and support.</a:t>
            </a:r>
          </a:p>
          <a:p>
            <a:pPr lvl="0" fontAlgn="t"/>
            <a:r>
              <a:rPr lang="en-US" sz="1800" b="1" dirty="0">
                <a:latin typeface="Century" panose="02040604050505020304" pitchFamily="18" charset="0"/>
              </a:rPr>
              <a:t>Reflection</a:t>
            </a:r>
            <a:r>
              <a:rPr lang="en-US" sz="1800" dirty="0">
                <a:latin typeface="Century" panose="02040604050505020304" pitchFamily="18" charset="0"/>
              </a:rPr>
              <a:t>: Regularly meditate on these principles for personal growth.</a:t>
            </a:r>
          </a:p>
          <a:p>
            <a:endParaRPr lang="en-US" sz="1400" dirty="0"/>
          </a:p>
          <a:p>
            <a:endParaRPr lang="en-US" sz="1400" dirty="0"/>
          </a:p>
        </p:txBody>
      </p:sp>
    </p:spTree>
    <p:extLst>
      <p:ext uri="{BB962C8B-B14F-4D97-AF65-F5344CB8AC3E}">
        <p14:creationId xmlns:p14="http://schemas.microsoft.com/office/powerpoint/2010/main" val="182818550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Isosceles Triangle 3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8C0B33B-6923-7DEC-AF68-3D15DDD3FE6D}"/>
              </a:ext>
            </a:extLst>
          </p:cNvPr>
          <p:cNvPicPr>
            <a:picLocks noChangeAspect="1"/>
          </p:cNvPicPr>
          <p:nvPr/>
        </p:nvPicPr>
        <p:blipFill>
          <a:blip r:embed="rId2"/>
          <a:stretch>
            <a:fillRect/>
          </a:stretch>
        </p:blipFill>
        <p:spPr>
          <a:xfrm>
            <a:off x="2428650" y="643468"/>
            <a:ext cx="7042207" cy="5166208"/>
          </a:xfrm>
          <a:prstGeom prst="rect">
            <a:avLst/>
          </a:prstGeom>
          <a:ln>
            <a:noFill/>
          </a:ln>
        </p:spPr>
      </p:pic>
      <p:sp>
        <p:nvSpPr>
          <p:cNvPr id="41" name="Isosceles Triangle 4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5915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815937-76EB-E452-888A-1207DB622715}"/>
            </a:ext>
          </a:extLst>
        </p:cNvPr>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73" name="Rectangle 1127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75" name="Rectangle 1127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77" name="Rectangle 1127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79" name="Freeform: Shape 1127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3C0CD33-A384-3525-66C9-4DD43BDB5253}"/>
              </a:ext>
            </a:extLst>
          </p:cNvPr>
          <p:cNvSpPr>
            <a:spLocks noGrp="1"/>
          </p:cNvSpPr>
          <p:nvPr>
            <p:ph type="ctrTitle"/>
          </p:nvPr>
        </p:nvSpPr>
        <p:spPr>
          <a:xfrm>
            <a:off x="660041" y="2767106"/>
            <a:ext cx="2880828" cy="3071906"/>
          </a:xfrm>
        </p:spPr>
        <p:txBody>
          <a:bodyPr anchor="t">
            <a:normAutofit/>
          </a:bodyPr>
          <a:lstStyle/>
          <a:p>
            <a:pPr algn="l"/>
            <a:r>
              <a:rPr lang="en-US" sz="4000" dirty="0">
                <a:solidFill>
                  <a:srgbClr val="FFFFFF"/>
                </a:solidFill>
              </a:rPr>
              <a:t>Any Questions?</a:t>
            </a:r>
          </a:p>
        </p:txBody>
      </p:sp>
      <p:sp>
        <p:nvSpPr>
          <p:cNvPr id="3" name="Subtitle 2">
            <a:extLst>
              <a:ext uri="{FF2B5EF4-FFF2-40B4-BE49-F238E27FC236}">
                <a16:creationId xmlns:a16="http://schemas.microsoft.com/office/drawing/2014/main" id="{36CE4190-9EAD-AE2A-C8B6-E5E3B9462A2B}"/>
              </a:ext>
            </a:extLst>
          </p:cNvPr>
          <p:cNvSpPr>
            <a:spLocks noGrp="1"/>
          </p:cNvSpPr>
          <p:nvPr>
            <p:ph type="subTitle" idx="1"/>
          </p:nvPr>
        </p:nvSpPr>
        <p:spPr>
          <a:xfrm>
            <a:off x="660042" y="806824"/>
            <a:ext cx="2919738" cy="1494117"/>
          </a:xfrm>
        </p:spPr>
        <p:txBody>
          <a:bodyPr anchor="b">
            <a:normAutofit/>
          </a:bodyPr>
          <a:lstStyle/>
          <a:p>
            <a:pPr algn="l"/>
            <a:endParaRPr lang="en-US" sz="2000" dirty="0">
              <a:solidFill>
                <a:srgbClr val="FFFFFF"/>
              </a:solidFill>
            </a:endParaRPr>
          </a:p>
        </p:txBody>
      </p:sp>
      <p:pic>
        <p:nvPicPr>
          <p:cNvPr id="11266" name="Picture 2" descr="Strange Opinion Stock Photos - Free ...">
            <a:extLst>
              <a:ext uri="{FF2B5EF4-FFF2-40B4-BE49-F238E27FC236}">
                <a16:creationId xmlns:a16="http://schemas.microsoft.com/office/drawing/2014/main" id="{C2B007E5-F16B-0B44-6CDF-DFF0710D318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02428" y="767608"/>
            <a:ext cx="7225748" cy="5322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928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30D957-97A3-92FF-6668-11A3C2549810}"/>
            </a:ext>
          </a:extLst>
        </p:cNvPr>
        <p:cNvGrpSpPr/>
        <p:nvPr/>
      </p:nvGrpSpPr>
      <p:grpSpPr>
        <a:xfrm>
          <a:off x="0" y="0"/>
          <a:ext cx="0" cy="0"/>
          <a:chOff x="0" y="0"/>
          <a:chExt cx="0" cy="0"/>
        </a:xfrm>
      </p:grpSpPr>
      <p:sp useBgFill="1">
        <p:nvSpPr>
          <p:cNvPr id="9234" name="Rectangle 9233">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36" name="Rectangle 9235">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38" name="Rectangle 9237">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40" name="Rectangle 9239">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42" name="Rectangle 9241">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44" name="Oval 9243">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79BA41-81FE-971C-9C3D-5D61AF5F6CD3}"/>
              </a:ext>
            </a:extLst>
          </p:cNvPr>
          <p:cNvSpPr>
            <a:spLocks noGrp="1"/>
          </p:cNvSpPr>
          <p:nvPr>
            <p:ph type="ctrTitle"/>
          </p:nvPr>
        </p:nvSpPr>
        <p:spPr>
          <a:xfrm>
            <a:off x="660042" y="891652"/>
            <a:ext cx="4412021" cy="5673504"/>
          </a:xfrm>
        </p:spPr>
        <p:txBody>
          <a:bodyPr anchor="b">
            <a:noAutofit/>
          </a:bodyPr>
          <a:lstStyle/>
          <a:p>
            <a:pPr algn="l"/>
            <a:r>
              <a:rPr lang="en-US" sz="1800" dirty="0">
                <a:solidFill>
                  <a:schemeClr val="bg1"/>
                </a:solidFill>
                <a:latin typeface="Century" panose="02040604050505020304" pitchFamily="18" charset="0"/>
                <a:hlinkClick r:id="rId2">
                  <a:extLst>
                    <a:ext uri="{A12FA001-AC4F-418D-AE19-62706E023703}">
                      <ahyp:hlinkClr xmlns:ahyp="http://schemas.microsoft.com/office/drawing/2018/hyperlinkcolor" val="tx"/>
                    </a:ext>
                  </a:extLst>
                </a:hlinkClick>
              </a:rPr>
              <a:t>https://adaa.org/learn-from-us/from-the-experts/blog-posts/consumer/unwanted-intrusive-thoughts</a:t>
            </a:r>
            <a:br>
              <a:rPr lang="en-US" sz="1800" dirty="0">
                <a:solidFill>
                  <a:schemeClr val="bg1"/>
                </a:solidFill>
                <a:latin typeface="Century" panose="02040604050505020304" pitchFamily="18" charset="0"/>
              </a:rPr>
            </a:br>
            <a:br>
              <a:rPr lang="en-US" sz="1800" dirty="0">
                <a:solidFill>
                  <a:schemeClr val="bg1"/>
                </a:solidFill>
                <a:latin typeface="Century" panose="02040604050505020304" pitchFamily="18" charset="0"/>
              </a:rPr>
            </a:br>
            <a:r>
              <a:rPr lang="en-US" sz="1800" dirty="0">
                <a:solidFill>
                  <a:schemeClr val="bg1"/>
                </a:solidFill>
                <a:latin typeface="Century" panose="02040604050505020304" pitchFamily="18" charset="0"/>
              </a:rPr>
              <a:t>https://centerstone.org/our-resources/health-wellness/what-are-intrusive-thoughts-and-where-do-they-come-from/?gad_source=1&amp;gad_campaignid=23029270738&amp;gbraid=0AAAAACU_AYVYaDgJaD12NGoeC4-dzcX0i&amp;gclid=CjwKCAiAybfLBhAjEiwAI0mBBs1CwmNHSTBT3RqsGin9HFNWyKs2y-a3bC7kXmFUx3RrAIKyIrHJTRoCzv0QAvD_BwE</a:t>
            </a:r>
            <a:br>
              <a:rPr lang="en-US" sz="1800" dirty="0">
                <a:solidFill>
                  <a:schemeClr val="bg1"/>
                </a:solidFill>
                <a:latin typeface="Century" panose="02040604050505020304" pitchFamily="18" charset="0"/>
              </a:rPr>
            </a:br>
            <a:r>
              <a:rPr lang="en-US" sz="1800" dirty="0">
                <a:solidFill>
                  <a:schemeClr val="bg1"/>
                </a:solidFill>
                <a:latin typeface="Century" panose="02040604050505020304" pitchFamily="18" charset="0"/>
                <a:hlinkClick r:id="rId3">
                  <a:extLst>
                    <a:ext uri="{A12FA001-AC4F-418D-AE19-62706E023703}">
                      <ahyp:hlinkClr xmlns:ahyp="http://schemas.microsoft.com/office/drawing/2018/hyperlinkcolor" val="tx"/>
                    </a:ext>
                  </a:extLst>
                </a:hlinkClick>
              </a:rPr>
              <a:t>https://www.health.harvard.edu/mind-and-mood/managing-intrusive-thoughts</a:t>
            </a:r>
            <a:br>
              <a:rPr lang="en-US" sz="1800" dirty="0">
                <a:solidFill>
                  <a:schemeClr val="bg1"/>
                </a:solidFill>
                <a:latin typeface="Century" panose="02040604050505020304" pitchFamily="18" charset="0"/>
              </a:rPr>
            </a:br>
            <a:r>
              <a:rPr lang="en-US" sz="1800" dirty="0">
                <a:solidFill>
                  <a:schemeClr val="bg1"/>
                </a:solidFill>
                <a:latin typeface="Century" panose="02040604050505020304" pitchFamily="18" charset="0"/>
                <a:hlinkClick r:id="rId4">
                  <a:extLst>
                    <a:ext uri="{A12FA001-AC4F-418D-AE19-62706E023703}">
                      <ahyp:hlinkClr xmlns:ahyp="http://schemas.microsoft.com/office/drawing/2018/hyperlinkcolor" val="tx"/>
                    </a:ext>
                  </a:extLst>
                </a:hlinkClick>
              </a:rPr>
              <a:t>https://health.clevelandclinic.org/how-to-stop-intrusive-thoughts</a:t>
            </a:r>
            <a:br>
              <a:rPr lang="en-US" sz="1800" dirty="0">
                <a:solidFill>
                  <a:schemeClr val="bg1"/>
                </a:solidFill>
                <a:latin typeface="Century" panose="02040604050505020304" pitchFamily="18" charset="0"/>
              </a:rPr>
            </a:br>
            <a:r>
              <a:rPr lang="en-US" sz="1800" dirty="0">
                <a:solidFill>
                  <a:schemeClr val="bg1"/>
                </a:solidFill>
                <a:latin typeface="Century" panose="02040604050505020304" pitchFamily="18" charset="0"/>
              </a:rPr>
              <a:t>https://mcpress.mayoclinic.org/mental-health/coping-with-unwanted-and-intrusive-thoughts/</a:t>
            </a:r>
          </a:p>
        </p:txBody>
      </p:sp>
      <p:pic>
        <p:nvPicPr>
          <p:cNvPr id="9218" name="Picture 2" descr="Business NH Magazine">
            <a:extLst>
              <a:ext uri="{FF2B5EF4-FFF2-40B4-BE49-F238E27FC236}">
                <a16:creationId xmlns:a16="http://schemas.microsoft.com/office/drawing/2014/main" id="{78630674-F430-057F-057A-6975FDB33F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96000" y="1090789"/>
            <a:ext cx="5608320" cy="463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59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2811AA-4556-DBA1-F2DD-ED92ABE82D02}"/>
              </a:ext>
            </a:extLst>
          </p:cNvPr>
          <p:cNvSpPr>
            <a:spLocks noGrp="1"/>
          </p:cNvSpPr>
          <p:nvPr>
            <p:ph type="ctrTitle"/>
          </p:nvPr>
        </p:nvSpPr>
        <p:spPr>
          <a:xfrm>
            <a:off x="6687737" y="1346886"/>
            <a:ext cx="4605340" cy="4171412"/>
          </a:xfrm>
        </p:spPr>
        <p:txBody>
          <a:bodyPr>
            <a:noAutofit/>
          </a:bodyPr>
          <a:lstStyle/>
          <a:p>
            <a:pPr algn="l"/>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Definition:</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Cognitive Distortions</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Fear</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Fear=Failure</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Cognitive Distortions </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Combatting Cognitive Distortions </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Questions</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References  </a:t>
            </a:r>
          </a:p>
        </p:txBody>
      </p:sp>
      <p:pic>
        <p:nvPicPr>
          <p:cNvPr id="2050" name="Picture 2" descr="Meeting Agenda Templates — Premier ...">
            <a:extLst>
              <a:ext uri="{FF2B5EF4-FFF2-40B4-BE49-F238E27FC236}">
                <a16:creationId xmlns:a16="http://schemas.microsoft.com/office/drawing/2014/main" id="{52B04FDA-7F6D-3639-FA85-90BD7FC9BF2E}"/>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4300" r="8189"/>
          <a:stretch>
            <a:fillRect/>
          </a:stretch>
        </p:blipFill>
        <p:spPr bwMode="auto">
          <a:xfrm>
            <a:off x="473874" y="1057275"/>
            <a:ext cx="5917401" cy="474345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2" name="Rectangle 2061">
            <a:extLst>
              <a:ext uri="{FF2B5EF4-FFF2-40B4-BE49-F238E27FC236}">
                <a16:creationId xmlns:a16="http://schemas.microsoft.com/office/drawing/2014/main" id="{EF36B2BE-65F4-46E3-AFDD-A9AE9E885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757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83F7C8-D417-377A-285B-BCA099DE8DD9}"/>
            </a:ext>
          </a:extLst>
        </p:cNvPr>
        <p:cNvGrpSpPr/>
        <p:nvPr/>
      </p:nvGrpSpPr>
      <p:grpSpPr>
        <a:xfrm>
          <a:off x="0" y="0"/>
          <a:ext cx="0" cy="0"/>
          <a:chOff x="0" y="0"/>
          <a:chExt cx="0" cy="0"/>
        </a:xfrm>
      </p:grpSpPr>
      <p:sp>
        <p:nvSpPr>
          <p:cNvPr id="6151" name="Rectangle 615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0"/>
            <a:ext cx="4654286"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F1224F-04C4-25E7-976C-073B49A90815}"/>
              </a:ext>
            </a:extLst>
          </p:cNvPr>
          <p:cNvSpPr>
            <a:spLocks noGrp="1"/>
          </p:cNvSpPr>
          <p:nvPr>
            <p:ph type="ctrTitle"/>
          </p:nvPr>
        </p:nvSpPr>
        <p:spPr>
          <a:xfrm>
            <a:off x="1" y="246744"/>
            <a:ext cx="4612668" cy="5967786"/>
          </a:xfrm>
        </p:spPr>
        <p:txBody>
          <a:bodyPr anchor="t">
            <a:noAutofit/>
          </a:bodyPr>
          <a:lstStyle/>
          <a:p>
            <a:pPr algn="l"/>
            <a:r>
              <a:rPr lang="en-US" sz="2000" dirty="0">
                <a:solidFill>
                  <a:schemeClr val="bg1"/>
                </a:solidFill>
                <a:latin typeface="Century" panose="02040604050505020304" pitchFamily="18" charset="0"/>
              </a:rPr>
              <a:t>What is Fear?</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b="1" dirty="0">
                <a:solidFill>
                  <a:schemeClr val="bg1"/>
                </a:solidFill>
                <a:latin typeface="Century" panose="02040604050505020304" pitchFamily="18" charset="0"/>
              </a:rPr>
              <a:t>Fear</a:t>
            </a:r>
            <a:r>
              <a:rPr lang="en-US" sz="2000" dirty="0">
                <a:solidFill>
                  <a:schemeClr val="bg1"/>
                </a:solidFill>
                <a:latin typeface="Century" panose="02040604050505020304" pitchFamily="18" charset="0"/>
              </a:rPr>
              <a:t> is an unpleasant subjective </a:t>
            </a:r>
            <a:r>
              <a:rPr lang="en-US" sz="2000" dirty="0">
                <a:solidFill>
                  <a:schemeClr val="bg1"/>
                </a:solidFill>
                <a:latin typeface="Century" panose="02040604050505020304" pitchFamily="18" charset="0"/>
                <a:hlinkClick r:id="rId2" tooltip="Emotion">
                  <a:extLst>
                    <a:ext uri="{A12FA001-AC4F-418D-AE19-62706E023703}">
                      <ahyp:hlinkClr xmlns:ahyp="http://schemas.microsoft.com/office/drawing/2018/hyperlinkcolor" val="tx"/>
                    </a:ext>
                  </a:extLst>
                </a:hlinkClick>
              </a:rPr>
              <a:t>emotional</a:t>
            </a:r>
            <a:r>
              <a:rPr lang="en-US" sz="2000" dirty="0">
                <a:solidFill>
                  <a:schemeClr val="bg1"/>
                </a:solidFill>
                <a:latin typeface="Century" panose="02040604050505020304" pitchFamily="18" charset="0"/>
              </a:rPr>
              <a:t> state arising in response to </a:t>
            </a:r>
            <a:r>
              <a:rPr lang="en-US" sz="2000" dirty="0">
                <a:solidFill>
                  <a:schemeClr val="bg1"/>
                </a:solidFill>
                <a:latin typeface="Century" panose="02040604050505020304" pitchFamily="18" charset="0"/>
                <a:hlinkClick r:id="rId3" tooltip="Perception">
                  <a:extLst>
                    <a:ext uri="{A12FA001-AC4F-418D-AE19-62706E023703}">
                      <ahyp:hlinkClr xmlns:ahyp="http://schemas.microsoft.com/office/drawing/2018/hyperlinkcolor" val="tx"/>
                    </a:ext>
                  </a:extLst>
                </a:hlinkClick>
              </a:rPr>
              <a:t>perceived</a:t>
            </a:r>
            <a:r>
              <a:rPr lang="en-US" sz="2000" dirty="0">
                <a:solidFill>
                  <a:schemeClr val="bg1"/>
                </a:solidFill>
                <a:latin typeface="Century" panose="02040604050505020304" pitchFamily="18" charset="0"/>
              </a:rPr>
              <a:t> dangers or </a:t>
            </a:r>
            <a:r>
              <a:rPr lang="en-US" sz="2000" dirty="0">
                <a:solidFill>
                  <a:schemeClr val="bg1"/>
                </a:solidFill>
                <a:latin typeface="Century" panose="02040604050505020304" pitchFamily="18" charset="0"/>
                <a:hlinkClick r:id="rId4" tooltip="Threat">
                  <a:extLst>
                    <a:ext uri="{A12FA001-AC4F-418D-AE19-62706E023703}">
                      <ahyp:hlinkClr xmlns:ahyp="http://schemas.microsoft.com/office/drawing/2018/hyperlinkcolor" val="tx"/>
                    </a:ext>
                  </a:extLst>
                </a:hlinkClick>
              </a:rPr>
              <a:t>threats</a:t>
            </a:r>
            <a:r>
              <a:rPr lang="en-US" sz="2000" dirty="0">
                <a:solidFill>
                  <a:schemeClr val="bg1"/>
                </a:solidFill>
                <a:latin typeface="Century" panose="02040604050505020304" pitchFamily="18" charset="0"/>
              </a:rPr>
              <a:t>.</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They are typically associated with </a:t>
            </a:r>
            <a:r>
              <a:rPr lang="en-US" sz="2000" dirty="0">
                <a:solidFill>
                  <a:schemeClr val="bg1"/>
                </a:solidFill>
                <a:latin typeface="Century" panose="02040604050505020304" pitchFamily="18" charset="0"/>
                <a:hlinkClick r:id="rId5" tooltip="Physiology">
                  <a:extLst>
                    <a:ext uri="{A12FA001-AC4F-418D-AE19-62706E023703}">
                      <ahyp:hlinkClr xmlns:ahyp="http://schemas.microsoft.com/office/drawing/2018/hyperlinkcolor" val="tx"/>
                    </a:ext>
                  </a:extLst>
                </a:hlinkClick>
              </a:rPr>
              <a:t>physiological</a:t>
            </a:r>
            <a:r>
              <a:rPr lang="en-US" sz="2000" dirty="0">
                <a:solidFill>
                  <a:schemeClr val="bg1"/>
                </a:solidFill>
                <a:latin typeface="Century" panose="02040604050505020304" pitchFamily="18" charset="0"/>
              </a:rPr>
              <a:t> and </a:t>
            </a:r>
            <a:r>
              <a:rPr lang="en-US" sz="2000" dirty="0">
                <a:solidFill>
                  <a:schemeClr val="bg1"/>
                </a:solidFill>
                <a:latin typeface="Century" panose="02040604050505020304" pitchFamily="18" charset="0"/>
                <a:hlinkClick r:id="rId6" tooltip="Psychology">
                  <a:extLst>
                    <a:ext uri="{A12FA001-AC4F-418D-AE19-62706E023703}">
                      <ahyp:hlinkClr xmlns:ahyp="http://schemas.microsoft.com/office/drawing/2018/hyperlinkcolor" val="tx"/>
                    </a:ext>
                  </a:extLst>
                </a:hlinkClick>
              </a:rPr>
              <a:t>psychological</a:t>
            </a:r>
            <a:r>
              <a:rPr lang="en-US" sz="2000" dirty="0">
                <a:solidFill>
                  <a:schemeClr val="bg1"/>
                </a:solidFill>
                <a:latin typeface="Century" panose="02040604050505020304" pitchFamily="18" charset="0"/>
              </a:rPr>
              <a:t> changes.</a:t>
            </a:r>
            <a:br>
              <a:rPr lang="en-US" sz="2000" baseline="30000" dirty="0">
                <a:solidFill>
                  <a:schemeClr val="bg1"/>
                </a:solidFill>
                <a:latin typeface="Century" panose="02040604050505020304" pitchFamily="18" charset="0"/>
              </a:rPr>
            </a:br>
            <a:br>
              <a:rPr lang="en-US" sz="2000" baseline="30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These changes frequently lead to </a:t>
            </a:r>
            <a:r>
              <a:rPr lang="en-US" sz="2000" dirty="0">
                <a:solidFill>
                  <a:schemeClr val="bg1"/>
                </a:solidFill>
                <a:latin typeface="Century" panose="02040604050505020304" pitchFamily="18" charset="0"/>
                <a:hlinkClick r:id="rId7" tooltip="Behavior">
                  <a:extLst>
                    <a:ext uri="{A12FA001-AC4F-418D-AE19-62706E023703}">
                      <ahyp:hlinkClr xmlns:ahyp="http://schemas.microsoft.com/office/drawing/2018/hyperlinkcolor" val="tx"/>
                    </a:ext>
                  </a:extLst>
                </a:hlinkClick>
              </a:rPr>
              <a:t>behavioral</a:t>
            </a:r>
            <a:r>
              <a:rPr lang="en-US" sz="2000" dirty="0">
                <a:solidFill>
                  <a:schemeClr val="bg1"/>
                </a:solidFill>
                <a:latin typeface="Century" panose="02040604050505020304" pitchFamily="18" charset="0"/>
              </a:rPr>
              <a:t> reactions such as </a:t>
            </a:r>
            <a:r>
              <a:rPr lang="en-US" sz="2000" dirty="0">
                <a:solidFill>
                  <a:schemeClr val="bg1"/>
                </a:solidFill>
                <a:latin typeface="Century" panose="02040604050505020304" pitchFamily="18" charset="0"/>
                <a:hlinkClick r:id="rId8" tooltip="Fight-or-flight response">
                  <a:extLst>
                    <a:ext uri="{A12FA001-AC4F-418D-AE19-62706E023703}">
                      <ahyp:hlinkClr xmlns:ahyp="http://schemas.microsoft.com/office/drawing/2018/hyperlinkcolor" val="tx"/>
                    </a:ext>
                  </a:extLst>
                </a:hlinkClick>
              </a:rPr>
              <a:t>fight-or-flight responses</a:t>
            </a:r>
            <a:r>
              <a:rPr lang="en-US" sz="2000" dirty="0">
                <a:solidFill>
                  <a:schemeClr val="bg1"/>
                </a:solidFill>
                <a:latin typeface="Century" panose="02040604050505020304" pitchFamily="18" charset="0"/>
              </a:rPr>
              <a:t> or, in extreme cases, immobilization (</a:t>
            </a:r>
            <a:r>
              <a:rPr lang="en-US" sz="2000" dirty="0">
                <a:solidFill>
                  <a:schemeClr val="bg1"/>
                </a:solidFill>
                <a:latin typeface="Century" panose="02040604050505020304" pitchFamily="18" charset="0"/>
                <a:hlinkClick r:id="rId9" tooltip="Freeze response">
                  <a:extLst>
                    <a:ext uri="{A12FA001-AC4F-418D-AE19-62706E023703}">
                      <ahyp:hlinkClr xmlns:ahyp="http://schemas.microsoft.com/office/drawing/2018/hyperlinkcolor" val="tx"/>
                    </a:ext>
                  </a:extLst>
                </a:hlinkClick>
              </a:rPr>
              <a:t>freeze response</a:t>
            </a:r>
            <a:r>
              <a:rPr lang="en-US" sz="2000" dirty="0">
                <a:solidFill>
                  <a:schemeClr val="bg1"/>
                </a:solidFill>
                <a:latin typeface="Century" panose="02040604050505020304" pitchFamily="18" charset="0"/>
              </a:rPr>
              <a:t>). </a:t>
            </a:r>
            <a:br>
              <a:rPr lang="en-US" sz="2000" dirty="0">
                <a:solidFill>
                  <a:schemeClr val="bg1"/>
                </a:solidFill>
                <a:latin typeface="Century" panose="02040604050505020304" pitchFamily="18" charset="0"/>
              </a:rPr>
            </a:br>
            <a:br>
              <a:rPr lang="en-US" sz="2000" dirty="0">
                <a:solidFill>
                  <a:schemeClr val="bg1"/>
                </a:solidFill>
                <a:latin typeface="Century" panose="02040604050505020304" pitchFamily="18" charset="0"/>
              </a:rPr>
            </a:br>
            <a:r>
              <a:rPr lang="en-US" sz="2000" dirty="0">
                <a:solidFill>
                  <a:schemeClr val="bg1"/>
                </a:solidFill>
                <a:latin typeface="Century" panose="02040604050505020304" pitchFamily="18" charset="0"/>
              </a:rPr>
              <a:t>We can experience fear in response to a present (real) or </a:t>
            </a:r>
            <a:r>
              <a:rPr lang="en-US" sz="2000" dirty="0">
                <a:solidFill>
                  <a:schemeClr val="bg1"/>
                </a:solidFill>
                <a:latin typeface="Century" panose="02040604050505020304" pitchFamily="18" charset="0"/>
                <a:hlinkClick r:id="rId10" tooltip="Anticipation">
                  <a:extLst>
                    <a:ext uri="{A12FA001-AC4F-418D-AE19-62706E023703}">
                      <ahyp:hlinkClr xmlns:ahyp="http://schemas.microsoft.com/office/drawing/2018/hyperlinkcolor" val="tx"/>
                    </a:ext>
                  </a:extLst>
                </a:hlinkClick>
              </a:rPr>
              <a:t>anticipated</a:t>
            </a:r>
            <a:r>
              <a:rPr lang="en-US" sz="2000" dirty="0">
                <a:solidFill>
                  <a:schemeClr val="bg1"/>
                </a:solidFill>
                <a:latin typeface="Century" panose="02040604050505020304" pitchFamily="18" charset="0"/>
              </a:rPr>
              <a:t> (believed) </a:t>
            </a:r>
            <a:r>
              <a:rPr lang="en-US" sz="2000" dirty="0">
                <a:solidFill>
                  <a:schemeClr val="bg1"/>
                </a:solidFill>
                <a:latin typeface="Century" panose="02040604050505020304" pitchFamily="18" charset="0"/>
                <a:hlinkClick r:id="rId11" tooltip="Stimulus (physiology)">
                  <a:extLst>
                    <a:ext uri="{A12FA001-AC4F-418D-AE19-62706E023703}">
                      <ahyp:hlinkClr xmlns:ahyp="http://schemas.microsoft.com/office/drawing/2018/hyperlinkcolor" val="tx"/>
                    </a:ext>
                  </a:extLst>
                </a:hlinkClick>
              </a:rPr>
              <a:t>stimulus</a:t>
            </a:r>
            <a:r>
              <a:rPr lang="en-US" sz="2000" dirty="0">
                <a:solidFill>
                  <a:schemeClr val="bg1"/>
                </a:solidFill>
                <a:latin typeface="Century" panose="02040604050505020304" pitchFamily="18" charset="0"/>
              </a:rPr>
              <a:t> </a:t>
            </a:r>
          </a:p>
        </p:txBody>
      </p:sp>
      <p:sp>
        <p:nvSpPr>
          <p:cNvPr id="6153" name="Rectangle 6152">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23D159F6-B824-F52A-6E2E-AFC0EEA3E7AD}"/>
              </a:ext>
            </a:extLst>
          </p:cNvPr>
          <p:cNvSpPr>
            <a:spLocks noGrp="1"/>
          </p:cNvSpPr>
          <p:nvPr>
            <p:ph type="subTitle" idx="1"/>
          </p:nvPr>
        </p:nvSpPr>
        <p:spPr>
          <a:xfrm>
            <a:off x="5445017" y="4754779"/>
            <a:ext cx="5919669" cy="1876072"/>
          </a:xfrm>
        </p:spPr>
        <p:txBody>
          <a:bodyPr anchor="t">
            <a:normAutofit/>
          </a:bodyPr>
          <a:lstStyle/>
          <a:p>
            <a:pPr algn="l"/>
            <a:r>
              <a:rPr lang="en-US" sz="1800" dirty="0">
                <a:latin typeface="Century" panose="02040604050505020304" pitchFamily="18" charset="0"/>
              </a:rPr>
              <a:t>Fear is related to the unknown.  The unknow is usually scary.  Your mind operates based on fear—it is always scanning your environment looking for things to be afraid of, and it make decision for you in the interest of keeping you “safe”.  </a:t>
            </a:r>
          </a:p>
          <a:p>
            <a:pPr algn="l"/>
            <a:r>
              <a:rPr lang="en-US" sz="1800" dirty="0">
                <a:latin typeface="Century" panose="02040604050505020304" pitchFamily="18" charset="0"/>
              </a:rPr>
              <a:t>Giving into fear does not always make you safe. </a:t>
            </a:r>
          </a:p>
        </p:txBody>
      </p:sp>
      <p:pic>
        <p:nvPicPr>
          <p:cNvPr id="6146" name="Picture 2" descr="Fear Word: Over 26,255 Royalty-Free ...">
            <a:extLst>
              <a:ext uri="{FF2B5EF4-FFF2-40B4-BE49-F238E27FC236}">
                <a16:creationId xmlns:a16="http://schemas.microsoft.com/office/drawing/2014/main" id="{3DB51B7E-CC33-41C3-C017-FD8A494254B9}"/>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5439973" y="730285"/>
            <a:ext cx="5605380" cy="3394261"/>
          </a:xfrm>
          <a:prstGeom prst="rect">
            <a:avLst/>
          </a:prstGeom>
          <a:noFill/>
          <a:extLst>
            <a:ext uri="{909E8E84-426E-40DD-AFC4-6F175D3DCCD1}">
              <a14:hiddenFill xmlns:a14="http://schemas.microsoft.com/office/drawing/2010/main">
                <a:solidFill>
                  <a:srgbClr val="FFFFFF"/>
                </a:solidFill>
              </a14:hiddenFill>
            </a:ext>
          </a:extLst>
        </p:spPr>
      </p:pic>
      <p:sp>
        <p:nvSpPr>
          <p:cNvPr id="6155" name="Rectangle 6154">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3" y="4549143"/>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8568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99CA14-024F-2514-C463-52FA99608F5D}"/>
            </a:ext>
          </a:extLst>
        </p:cNvPr>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127" name="Rectangle 5126">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129" name="Freeform: Shape 5128">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5131" name="Freeform: Shape 5130">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596BEB-5307-0F84-FB38-2C6457863AFC}"/>
              </a:ext>
            </a:extLst>
          </p:cNvPr>
          <p:cNvSpPr>
            <a:spLocks noGrp="1"/>
          </p:cNvSpPr>
          <p:nvPr>
            <p:ph type="ctrTitle"/>
          </p:nvPr>
        </p:nvSpPr>
        <p:spPr>
          <a:xfrm>
            <a:off x="731522" y="808564"/>
            <a:ext cx="4009550" cy="5600400"/>
          </a:xfrm>
        </p:spPr>
        <p:txBody>
          <a:bodyPr anchor="t">
            <a:normAutofit fontScale="90000"/>
          </a:bodyPr>
          <a:lstStyle/>
          <a:p>
            <a:pPr algn="l"/>
            <a:r>
              <a:rPr lang="en-US" sz="1800" dirty="0">
                <a:latin typeface="Century" panose="02040604050505020304" pitchFamily="18" charset="0"/>
              </a:rPr>
              <a:t>Fear = Failure</a:t>
            </a:r>
            <a:br>
              <a:rPr lang="en-US" sz="1800" dirty="0">
                <a:latin typeface="Century" panose="02040604050505020304" pitchFamily="18" charset="0"/>
              </a:rPr>
            </a:br>
            <a:r>
              <a:rPr lang="en-US" sz="1800" dirty="0" err="1">
                <a:latin typeface="Century" panose="02040604050505020304" pitchFamily="18" charset="0"/>
              </a:rPr>
              <a:t>Failure</a:t>
            </a:r>
            <a:r>
              <a:rPr lang="en-US" sz="1800" dirty="0">
                <a:latin typeface="Century" panose="02040604050505020304" pitchFamily="18" charset="0"/>
              </a:rPr>
              <a:t> is broadly defined as the lack of success in achieving a desired goal; a lack of success or the inability to meet an expectation.</a:t>
            </a:r>
            <a:br>
              <a:rPr lang="en-US" sz="1800" dirty="0">
                <a:latin typeface="Century" panose="02040604050505020304" pitchFamily="18" charset="0"/>
              </a:rPr>
            </a:br>
            <a:br>
              <a:rPr lang="en-US" sz="1800" dirty="0">
                <a:latin typeface="Century" panose="02040604050505020304" pitchFamily="18" charset="0"/>
              </a:rPr>
            </a:br>
            <a:r>
              <a:rPr lang="en-US" sz="1800" dirty="0">
                <a:latin typeface="Century" panose="02040604050505020304" pitchFamily="18" charset="0"/>
              </a:rPr>
              <a:t>Failure is scary and as we have evolved, the definition (outcome) of failure has changed.  </a:t>
            </a:r>
            <a:br>
              <a:rPr lang="en-US" sz="1800" dirty="0">
                <a:latin typeface="Century" panose="02040604050505020304" pitchFamily="18" charset="0"/>
              </a:rPr>
            </a:br>
            <a:r>
              <a:rPr lang="en-US" sz="1800" dirty="0">
                <a:latin typeface="Century" panose="02040604050505020304" pitchFamily="18" charset="0"/>
              </a:rPr>
              <a:t>Failure began as being physical needs not be met or you are in physical danger.    </a:t>
            </a:r>
            <a:br>
              <a:rPr lang="en-US" sz="1800" dirty="0">
                <a:latin typeface="Century" panose="02040604050505020304" pitchFamily="18" charset="0"/>
              </a:rPr>
            </a:br>
            <a:r>
              <a:rPr lang="en-US" sz="1800" dirty="0">
                <a:latin typeface="Century" panose="02040604050505020304" pitchFamily="18" charset="0"/>
              </a:rPr>
              <a:t>Failure (the feelings or perception) have evolved to what we perceive as a threat (what can hurt you) is not physical.  Now it can be mental (criticism, dislike, not fitting in, or having difference of thought or behavior).  </a:t>
            </a:r>
            <a:br>
              <a:rPr lang="en-US" sz="1800" dirty="0">
                <a:latin typeface="Century" panose="02040604050505020304" pitchFamily="18" charset="0"/>
              </a:rPr>
            </a:br>
            <a:br>
              <a:rPr lang="en-US" sz="1800" dirty="0">
                <a:latin typeface="Century" panose="02040604050505020304" pitchFamily="18" charset="0"/>
              </a:rPr>
            </a:br>
            <a:r>
              <a:rPr lang="en-US" sz="1800" dirty="0">
                <a:latin typeface="Century" panose="02040604050505020304" pitchFamily="18" charset="0"/>
              </a:rPr>
              <a:t>When you learn how to control and manage your irrational fears and/or thoughts, it will liberate enormous energy that can be better used.  </a:t>
            </a:r>
            <a:br>
              <a:rPr lang="en-US" sz="1800" dirty="0">
                <a:latin typeface="Century" panose="02040604050505020304" pitchFamily="18" charset="0"/>
              </a:rPr>
            </a:br>
            <a:r>
              <a:rPr lang="en-US" sz="1800" dirty="0">
                <a:latin typeface="Century" panose="02040604050505020304" pitchFamily="18" charset="0"/>
              </a:rPr>
              <a:t>Fear of failure causes failure. </a:t>
            </a:r>
            <a:br>
              <a:rPr lang="en-US" sz="1400" dirty="0">
                <a:latin typeface="Century" panose="02040604050505020304" pitchFamily="18" charset="0"/>
              </a:rPr>
            </a:br>
            <a:endParaRPr lang="en-US" sz="1400" dirty="0">
              <a:latin typeface="Century" panose="02040604050505020304" pitchFamily="18" charset="0"/>
            </a:endParaRPr>
          </a:p>
        </p:txBody>
      </p:sp>
      <p:grpSp>
        <p:nvGrpSpPr>
          <p:cNvPr id="5142" name="Group 514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5130" name="Rectangle 512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Rectangle 514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2" name="Rectangle 51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34" name="Rectangle 51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6" name="Rectangle 513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3" name="Rectangle 51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5135" name="Rectangle 513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22" name="Picture 2" descr="PSYCHOLOGY: Is The Fear of Success ...">
            <a:extLst>
              <a:ext uri="{FF2B5EF4-FFF2-40B4-BE49-F238E27FC236}">
                <a16:creationId xmlns:a16="http://schemas.microsoft.com/office/drawing/2014/main" id="{F0186F68-6BDD-6E1B-01B1-A872D65799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22492" y="1432886"/>
            <a:ext cx="5536001" cy="3933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84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A069A4-146B-DA22-17C3-D57F1989B0ED}"/>
            </a:ext>
          </a:extLst>
        </p:cNvPr>
        <p:cNvGrpSpPr/>
        <p:nvPr/>
      </p:nvGrpSpPr>
      <p:grpSpPr>
        <a:xfrm>
          <a:off x="0" y="0"/>
          <a:ext cx="0" cy="0"/>
          <a:chOff x="0" y="0"/>
          <a:chExt cx="0" cy="0"/>
        </a:xfrm>
      </p:grpSpPr>
      <p:sp useBgFill="1">
        <p:nvSpPr>
          <p:cNvPr id="7184" name="Rectangle 7183">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86" name="Rectangle 7185">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88" name="Rectangle 7187">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0" name="Rectangle 7189">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B6C53E-522B-377E-4B1F-8DB3A7CCE145}"/>
              </a:ext>
            </a:extLst>
          </p:cNvPr>
          <p:cNvSpPr>
            <a:spLocks noGrp="1"/>
          </p:cNvSpPr>
          <p:nvPr>
            <p:ph type="ctrTitle"/>
          </p:nvPr>
        </p:nvSpPr>
        <p:spPr>
          <a:xfrm>
            <a:off x="1127208" y="857251"/>
            <a:ext cx="4747280" cy="4756162"/>
          </a:xfrm>
        </p:spPr>
        <p:txBody>
          <a:bodyPr anchor="b">
            <a:noAutofit/>
          </a:bodyPr>
          <a:lstStyle/>
          <a:p>
            <a:pPr algn="l"/>
            <a:r>
              <a:rPr lang="en-US" sz="1800" dirty="0">
                <a:solidFill>
                  <a:srgbClr val="FFFFFF"/>
                </a:solidFill>
                <a:latin typeface="Century" panose="02040604050505020304" pitchFamily="18" charset="0"/>
              </a:rPr>
              <a:t>What combats Fear? </a:t>
            </a:r>
            <a:br>
              <a:rPr lang="en-US" sz="1800" dirty="0">
                <a:solidFill>
                  <a:srgbClr val="FFFFFF"/>
                </a:solidFill>
                <a:latin typeface="Century" panose="02040604050505020304" pitchFamily="18" charset="0"/>
              </a:rPr>
            </a:br>
            <a:r>
              <a:rPr lang="en-US" sz="1800" dirty="0">
                <a:solidFill>
                  <a:srgbClr val="FFFFFF"/>
                </a:solidFill>
                <a:latin typeface="Century" panose="02040604050505020304" pitchFamily="18" charset="0"/>
              </a:rPr>
              <a:t>Studies have shown that negative emotions—anger, jealousy, insecurity, guilt, shame, and greed are rooted in fear , while positive emotions---confidence, grace, humility, courage, and gratitude are rooted in trust.</a:t>
            </a:r>
            <a:br>
              <a:rPr lang="en-US" sz="1800" dirty="0">
                <a:solidFill>
                  <a:srgbClr val="FFFFFF"/>
                </a:solidFill>
                <a:latin typeface="Century" panose="02040604050505020304" pitchFamily="18" charset="0"/>
              </a:rPr>
            </a:br>
            <a:br>
              <a:rPr lang="en-US" sz="1800" dirty="0">
                <a:solidFill>
                  <a:srgbClr val="FFFFFF"/>
                </a:solidFill>
                <a:latin typeface="Century" panose="02040604050505020304" pitchFamily="18" charset="0"/>
              </a:rPr>
            </a:br>
            <a:r>
              <a:rPr lang="en-US" sz="1800" dirty="0">
                <a:solidFill>
                  <a:srgbClr val="FFFFFF"/>
                </a:solidFill>
                <a:latin typeface="Century" panose="02040604050505020304" pitchFamily="18" charset="0"/>
              </a:rPr>
              <a:t>Trust and fear exist on a spectrum.  Fear starts with doubt, which leads to skepticism and ends with paralyzing fear.  Trust starts with hope and moves you become comfortable with your place in the world and be at peace with what occurs around you. </a:t>
            </a:r>
            <a:br>
              <a:rPr lang="en-US" sz="1800" dirty="0">
                <a:solidFill>
                  <a:srgbClr val="FFFFFF"/>
                </a:solidFill>
                <a:latin typeface="Century" panose="02040604050505020304" pitchFamily="18" charset="0"/>
              </a:rPr>
            </a:br>
            <a:endParaRPr lang="en-US" sz="1800" dirty="0">
              <a:solidFill>
                <a:srgbClr val="FFFFFF"/>
              </a:solidFill>
              <a:latin typeface="Century" panose="02040604050505020304" pitchFamily="18" charset="0"/>
            </a:endParaRPr>
          </a:p>
        </p:txBody>
      </p:sp>
      <p:sp>
        <p:nvSpPr>
          <p:cNvPr id="7192" name="Rectangle 7191">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4" name="Oval 7193">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descr="How do I become free of fear ...">
            <a:extLst>
              <a:ext uri="{FF2B5EF4-FFF2-40B4-BE49-F238E27FC236}">
                <a16:creationId xmlns:a16="http://schemas.microsoft.com/office/drawing/2014/main" id="{8E2D92FE-7533-D1E6-FB4A-2E4CB84150D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20559" y="2192687"/>
            <a:ext cx="3737164" cy="248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402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E3087-4295-B843-8ECA-2BBF4D056059}"/>
              </a:ext>
            </a:extLst>
          </p:cNvPr>
          <p:cNvPicPr>
            <a:picLocks noChangeAspect="1"/>
          </p:cNvPicPr>
          <p:nvPr/>
        </p:nvPicPr>
        <p:blipFill>
          <a:blip r:embed="rId2"/>
          <a:stretch>
            <a:fillRect/>
          </a:stretch>
        </p:blipFill>
        <p:spPr>
          <a:xfrm>
            <a:off x="2851355" y="0"/>
            <a:ext cx="6705599" cy="6858000"/>
          </a:xfrm>
          <a:prstGeom prst="rect">
            <a:avLst/>
          </a:prstGeom>
        </p:spPr>
      </p:pic>
    </p:spTree>
    <p:extLst>
      <p:ext uri="{BB962C8B-B14F-4D97-AF65-F5344CB8AC3E}">
        <p14:creationId xmlns:p14="http://schemas.microsoft.com/office/powerpoint/2010/main" val="372022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15 Common Cognitive Distortions — Mind ...">
            <a:extLst>
              <a:ext uri="{FF2B5EF4-FFF2-40B4-BE49-F238E27FC236}">
                <a16:creationId xmlns:a16="http://schemas.microsoft.com/office/drawing/2014/main" id="{1496252B-F131-4D26-0AA4-5C0163993B7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1270000"/>
            <a:ext cx="6894576" cy="38353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A0C4FF0-EEB7-D6B7-2EB0-5D43DF133B7D}"/>
              </a:ext>
            </a:extLst>
          </p:cNvPr>
          <p:cNvSpPr txBox="1"/>
          <p:nvPr/>
        </p:nvSpPr>
        <p:spPr>
          <a:xfrm>
            <a:off x="234188" y="317500"/>
            <a:ext cx="3845560" cy="6261099"/>
          </a:xfrm>
          <a:prstGeom prst="rect">
            <a:avLst/>
          </a:prstGeom>
        </p:spPr>
        <p:txBody>
          <a:bodyPr vert="horz" lIns="91440" tIns="45720" rIns="91440" bIns="45720" rtlCol="0" anchor="t">
            <a:noAutofit/>
          </a:bodyPr>
          <a:lstStyle/>
          <a:p>
            <a:pPr marR="0">
              <a:lnSpc>
                <a:spcPct val="90000"/>
              </a:lnSpc>
              <a:spcAft>
                <a:spcPts val="600"/>
              </a:spcAft>
            </a:pPr>
            <a:r>
              <a:rPr lang="en-US" b="1" dirty="0">
                <a:effectLst/>
                <a:latin typeface="Century" panose="02040604050505020304" pitchFamily="18" charset="0"/>
              </a:rPr>
              <a:t>What causes cognitive distortions?</a:t>
            </a:r>
          </a:p>
          <a:p>
            <a:pPr marL="285750" marR="0" indent="-285750">
              <a:lnSpc>
                <a:spcPct val="90000"/>
              </a:lnSpc>
              <a:spcAft>
                <a:spcPts val="600"/>
              </a:spcAft>
              <a:buFont typeface="Wingdings" panose="05000000000000000000" pitchFamily="2" charset="2"/>
              <a:buChar char="ü"/>
            </a:pPr>
            <a:endParaRPr lang="en-US" dirty="0">
              <a:effectLst/>
              <a:latin typeface="Century" panose="02040604050505020304" pitchFamily="18" charset="0"/>
            </a:endParaRPr>
          </a:p>
          <a:p>
            <a:pPr marL="57150" indent="-285750">
              <a:lnSpc>
                <a:spcPct val="90000"/>
              </a:lnSpc>
              <a:spcAft>
                <a:spcPts val="600"/>
              </a:spcAft>
              <a:buFont typeface="Wingdings" panose="05000000000000000000" pitchFamily="2" charset="2"/>
              <a:buChar char="ü"/>
            </a:pPr>
            <a:r>
              <a:rPr lang="en-US" sz="1600" dirty="0">
                <a:latin typeface="Century" panose="02040604050505020304" pitchFamily="18" charset="0"/>
              </a:rPr>
              <a:t>Distorted thinking, or </a:t>
            </a:r>
            <a:r>
              <a:rPr lang="en-US" sz="1600" dirty="0">
                <a:latin typeface="Century" panose="02040604050505020304" pitchFamily="18" charset="0"/>
                <a:hlinkClick r:id="rId3"/>
              </a:rPr>
              <a:t>cognitive distortions</a:t>
            </a:r>
            <a:r>
              <a:rPr lang="en-US" sz="1600" dirty="0">
                <a:latin typeface="Century" panose="02040604050505020304" pitchFamily="18" charset="0"/>
              </a:rPr>
              <a:t>, stems from a mix of early life experiences (especially trauma/criticism), learned behaviors, mental health conditions (anxiety, depression, OCD), stress, biological factors, and social influences, all shaping negative, irrational thought patterns that overemphasize negatives, catastrophize, or black-and-white think, often as coping mechanisms that become ingrained over time.</a:t>
            </a:r>
          </a:p>
          <a:p>
            <a:pPr marL="57150" indent="-285750">
              <a:lnSpc>
                <a:spcPct val="90000"/>
              </a:lnSpc>
              <a:spcAft>
                <a:spcPts val="600"/>
              </a:spcAft>
              <a:buFont typeface="Wingdings" panose="05000000000000000000" pitchFamily="2" charset="2"/>
              <a:buChar char="ü"/>
            </a:pPr>
            <a:endParaRPr lang="en-US" sz="1600" dirty="0">
              <a:effectLst/>
              <a:latin typeface="Century" panose="02040604050505020304" pitchFamily="18" charset="0"/>
            </a:endParaRPr>
          </a:p>
          <a:p>
            <a:pPr marL="57150" indent="-285750">
              <a:lnSpc>
                <a:spcPct val="90000"/>
              </a:lnSpc>
              <a:spcAft>
                <a:spcPts val="600"/>
              </a:spcAft>
              <a:buFont typeface="Wingdings" panose="05000000000000000000" pitchFamily="2" charset="2"/>
              <a:buChar char="ü"/>
            </a:pPr>
            <a:r>
              <a:rPr lang="en-US" sz="1600" dirty="0">
                <a:effectLst/>
                <a:latin typeface="Century" panose="02040604050505020304" pitchFamily="18" charset="0"/>
              </a:rPr>
              <a:t>Engaging in distorted thinking on repeat can drag you down. The more you do it, the harder it can be to realize you’re doing it. </a:t>
            </a:r>
          </a:p>
          <a:p>
            <a:pPr marL="57150" indent="-285750">
              <a:lnSpc>
                <a:spcPct val="90000"/>
              </a:lnSpc>
              <a:spcAft>
                <a:spcPts val="600"/>
              </a:spcAft>
              <a:buFont typeface="Wingdings" panose="05000000000000000000" pitchFamily="2" charset="2"/>
              <a:buChar char="ü"/>
            </a:pPr>
            <a:endParaRPr lang="en-US" sz="1600" dirty="0">
              <a:effectLst/>
              <a:latin typeface="Century" panose="02040604050505020304" pitchFamily="18" charset="0"/>
            </a:endParaRPr>
          </a:p>
          <a:p>
            <a:pPr marL="57150" marR="0" indent="-285750">
              <a:lnSpc>
                <a:spcPct val="90000"/>
              </a:lnSpc>
              <a:spcAft>
                <a:spcPts val="600"/>
              </a:spcAft>
              <a:buFont typeface="Wingdings" panose="05000000000000000000" pitchFamily="2" charset="2"/>
              <a:buChar char="ü"/>
            </a:pPr>
            <a:r>
              <a:rPr lang="en-US" sz="1600" dirty="0">
                <a:effectLst/>
                <a:latin typeface="Century" panose="02040604050505020304" pitchFamily="18" charset="0"/>
              </a:rPr>
              <a:t>And over time, these thought distortions can lead to increased anxiety, stress, relationship issues, confidence loss and more.</a:t>
            </a:r>
          </a:p>
        </p:txBody>
      </p:sp>
    </p:spTree>
    <p:extLst>
      <p:ext uri="{BB962C8B-B14F-4D97-AF65-F5344CB8AC3E}">
        <p14:creationId xmlns:p14="http://schemas.microsoft.com/office/powerpoint/2010/main" val="58737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CEF6F7-B28F-AB91-92BA-93E3D91CC9C9}"/>
              </a:ext>
            </a:extLst>
          </p:cNvPr>
          <p:cNvSpPr>
            <a:spLocks noGrp="1"/>
          </p:cNvSpPr>
          <p:nvPr>
            <p:ph type="ctrTitle"/>
          </p:nvPr>
        </p:nvSpPr>
        <p:spPr>
          <a:xfrm>
            <a:off x="0" y="177800"/>
            <a:ext cx="4231966" cy="6502400"/>
          </a:xfrm>
        </p:spPr>
        <p:txBody>
          <a:bodyPr vert="horz" lIns="91440" tIns="45720" rIns="91440" bIns="45720" rtlCol="0" anchor="ctr">
            <a:normAutofit/>
          </a:bodyPr>
          <a:lstStyle/>
          <a:p>
            <a:pPr indent="-228600" algn="l">
              <a:spcAft>
                <a:spcPts val="600"/>
              </a:spcAft>
            </a:pPr>
            <a:r>
              <a:rPr lang="en-US" sz="2800" b="1" kern="1200" dirty="0">
                <a:solidFill>
                  <a:schemeClr val="tx1"/>
                </a:solidFill>
                <a:latin typeface="Century" panose="02040604050505020304" pitchFamily="18" charset="0"/>
              </a:rPr>
              <a:t>Internal Dialogue and Examples of Cognitive Distortions</a:t>
            </a:r>
            <a:br>
              <a:rPr lang="en-US" sz="2800" b="1" kern="1200" dirty="0">
                <a:solidFill>
                  <a:schemeClr val="tx1"/>
                </a:solidFill>
                <a:latin typeface="Century" panose="02040604050505020304" pitchFamily="18" charset="0"/>
              </a:rPr>
            </a:br>
            <a:br>
              <a:rPr lang="en-US" sz="2800" b="1" kern="1200" dirty="0">
                <a:solidFill>
                  <a:schemeClr val="tx1"/>
                </a:solidFill>
                <a:latin typeface="Century" panose="02040604050505020304" pitchFamily="18" charset="0"/>
              </a:rPr>
            </a:br>
            <a:br>
              <a:rPr lang="en-US" sz="3000" kern="1200" dirty="0">
                <a:solidFill>
                  <a:schemeClr val="tx1"/>
                </a:solidFill>
                <a:latin typeface="+mj-lt"/>
                <a:ea typeface="+mj-ea"/>
                <a:cs typeface="+mj-cs"/>
              </a:rPr>
            </a:br>
            <a:r>
              <a:rPr lang="en-US" sz="3000" kern="1200" dirty="0">
                <a:solidFill>
                  <a:schemeClr val="tx1"/>
                </a:solidFill>
                <a:latin typeface="Century" panose="02040604050505020304" pitchFamily="18" charset="0"/>
              </a:rPr>
              <a:t>There are a number of ways that we engage in distorted thinking. And often, it’s so automatic that we don’t realize we’re doing it.</a:t>
            </a:r>
            <a:br>
              <a:rPr lang="en-US" sz="3000" kern="1200" dirty="0">
                <a:solidFill>
                  <a:schemeClr val="tx1"/>
                </a:solidFill>
                <a:latin typeface="+mj-lt"/>
                <a:ea typeface="+mj-ea"/>
                <a:cs typeface="+mj-cs"/>
              </a:rPr>
            </a:br>
            <a:endParaRPr lang="en-US" sz="30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TextBox 2">
            <a:extLst>
              <a:ext uri="{FF2B5EF4-FFF2-40B4-BE49-F238E27FC236}">
                <a16:creationId xmlns:a16="http://schemas.microsoft.com/office/drawing/2014/main" id="{9AB89A89-F301-833D-2530-41E356623B15}"/>
              </a:ext>
            </a:extLst>
          </p:cNvPr>
          <p:cNvGraphicFramePr/>
          <p:nvPr>
            <p:extLst>
              <p:ext uri="{D42A27DB-BD31-4B8C-83A1-F6EECF244321}">
                <p14:modId xmlns:p14="http://schemas.microsoft.com/office/powerpoint/2010/main" val="1522711627"/>
              </p:ext>
            </p:extLst>
          </p:nvPr>
        </p:nvGraphicFramePr>
        <p:xfrm>
          <a:off x="4451422" y="177800"/>
          <a:ext cx="7589702"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3742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7" name="Rectangle 2066">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8" name="Rectangle 2067">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5D23F8-02A5-4123-8AA0-13FB55E9D9FC}"/>
              </a:ext>
            </a:extLst>
          </p:cNvPr>
          <p:cNvSpPr>
            <a:spLocks noGrp="1"/>
          </p:cNvSpPr>
          <p:nvPr>
            <p:ph type="title"/>
          </p:nvPr>
        </p:nvSpPr>
        <p:spPr>
          <a:xfrm>
            <a:off x="172995" y="222423"/>
            <a:ext cx="5647359" cy="2596978"/>
          </a:xfrm>
        </p:spPr>
        <p:txBody>
          <a:bodyPr vert="horz" lIns="91440" tIns="45720" rIns="91440" bIns="45720" rtlCol="0" anchor="t">
            <a:normAutofit fontScale="90000"/>
          </a:bodyPr>
          <a:lstStyle/>
          <a:p>
            <a:pPr indent="-228600">
              <a:spcAft>
                <a:spcPts val="600"/>
              </a:spcAft>
            </a:pPr>
            <a:r>
              <a:rPr lang="en-US" sz="2400" b="1" dirty="0">
                <a:latin typeface="Century" panose="02040604050505020304" pitchFamily="18" charset="0"/>
              </a:rPr>
              <a:t>How to address cognitive distortions</a:t>
            </a:r>
            <a:br>
              <a:rPr lang="en-US" sz="2400" b="1" dirty="0">
                <a:latin typeface="Century" panose="02040604050505020304" pitchFamily="18" charset="0"/>
              </a:rPr>
            </a:br>
            <a:br>
              <a:rPr lang="en-US" sz="2400" dirty="0">
                <a:latin typeface="Century" panose="02040604050505020304" pitchFamily="18" charset="0"/>
              </a:rPr>
            </a:br>
            <a:r>
              <a:rPr lang="en-US" sz="2400" dirty="0">
                <a:latin typeface="Century" panose="02040604050505020304" pitchFamily="18" charset="0"/>
              </a:rPr>
              <a:t>It’s not always easy to notice when you’re engaging in distorted thinking, which can make changing your thought patterns tricky. But there are some ways to sort out </a:t>
            </a:r>
            <a:r>
              <a:rPr lang="en-US" sz="2400" dirty="0">
                <a:latin typeface="Century" panose="02040604050505020304" pitchFamily="18" charset="0"/>
                <a:hlinkClick r:id="rId2"/>
              </a:rPr>
              <a:t>negative self-talk</a:t>
            </a:r>
            <a:r>
              <a:rPr lang="en-US" sz="2400" dirty="0">
                <a:latin typeface="Century" panose="02040604050505020304" pitchFamily="18" charset="0"/>
              </a:rPr>
              <a:t> and disrupt cognitive distortion.</a:t>
            </a:r>
            <a:br>
              <a:rPr lang="en-US" sz="1800" dirty="0"/>
            </a:br>
            <a:endParaRPr lang="en-US" sz="1800" dirty="0"/>
          </a:p>
        </p:txBody>
      </p:sp>
      <p:pic>
        <p:nvPicPr>
          <p:cNvPr id="2056" name="Picture 8" descr="Reframing unhelpful thoughts - Every ...">
            <a:extLst>
              <a:ext uri="{FF2B5EF4-FFF2-40B4-BE49-F238E27FC236}">
                <a16:creationId xmlns:a16="http://schemas.microsoft.com/office/drawing/2014/main" id="{B020EDED-51C0-9737-CAA3-384DC4282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 r="3081" b="-2"/>
          <a:stretch>
            <a:fillRect/>
          </a:stretch>
        </p:blipFill>
        <p:spPr bwMode="auto">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B3B963C-D2D0-329D-1C39-28308B09F363}"/>
              </a:ext>
            </a:extLst>
          </p:cNvPr>
          <p:cNvSpPr txBox="1"/>
          <p:nvPr/>
        </p:nvSpPr>
        <p:spPr>
          <a:xfrm>
            <a:off x="6621420" y="-148281"/>
            <a:ext cx="5203996" cy="7006281"/>
          </a:xfrm>
          <a:prstGeom prst="rect">
            <a:avLst/>
          </a:prstGeom>
        </p:spPr>
        <p:txBody>
          <a:bodyPr vert="horz" lIns="91440" tIns="45720" rIns="91440" bIns="45720" rtlCol="0" anchor="t">
            <a:noAutofit/>
          </a:bodyPr>
          <a:lstStyle/>
          <a:p>
            <a:pPr marL="0" marR="0" indent="-228600">
              <a:lnSpc>
                <a:spcPct val="90000"/>
              </a:lnSpc>
              <a:spcAft>
                <a:spcPts val="600"/>
              </a:spcAft>
              <a:buFont typeface="Arial" panose="020B0604020202020204" pitchFamily="34" charset="0"/>
              <a:buChar char="•"/>
            </a:pPr>
            <a:endParaRPr lang="en-US" dirty="0">
              <a:effectLst/>
              <a:latin typeface="Century" panose="02040604050505020304" pitchFamily="18" charset="0"/>
            </a:endParaRPr>
          </a:p>
          <a:p>
            <a:pPr marR="0">
              <a:lnSpc>
                <a:spcPct val="90000"/>
              </a:lnSpc>
              <a:spcAft>
                <a:spcPts val="600"/>
              </a:spcAft>
            </a:pPr>
            <a:r>
              <a:rPr lang="en-US" b="1" dirty="0">
                <a:effectLst/>
                <a:latin typeface="Century" panose="02040604050505020304" pitchFamily="18" charset="0"/>
              </a:rPr>
              <a:t>Catch them early</a:t>
            </a:r>
            <a:endParaRPr lang="en-US" dirty="0">
              <a:effectLst/>
              <a:latin typeface="Century" panose="02040604050505020304" pitchFamily="18" charset="0"/>
            </a:endParaRPr>
          </a:p>
          <a:p>
            <a:pPr marL="0" marR="0" indent="-228600">
              <a:lnSpc>
                <a:spcPct val="90000"/>
              </a:lnSpc>
              <a:spcAft>
                <a:spcPts val="600"/>
              </a:spcAft>
              <a:buFont typeface="Arial" panose="020B0604020202020204" pitchFamily="34" charset="0"/>
              <a:buChar char="•"/>
            </a:pPr>
            <a:r>
              <a:rPr lang="en-US" i="1" dirty="0">
                <a:effectLst/>
                <a:latin typeface="Century" panose="02040604050505020304" pitchFamily="18" charset="0"/>
              </a:rPr>
              <a:t>A thought is not a fact. </a:t>
            </a:r>
            <a:r>
              <a:rPr lang="en-US" dirty="0">
                <a:effectLst/>
                <a:latin typeface="Century" panose="02040604050505020304" pitchFamily="18" charset="0"/>
              </a:rPr>
              <a:t>We can take our thoughts and challenge them.</a:t>
            </a:r>
          </a:p>
          <a:p>
            <a:pPr marL="0" marR="0" indent="-228600">
              <a:lnSpc>
                <a:spcPct val="90000"/>
              </a:lnSpc>
              <a:spcAft>
                <a:spcPts val="600"/>
              </a:spcAft>
              <a:buFont typeface="Arial" panose="020B0604020202020204" pitchFamily="34" charset="0"/>
              <a:buChar char="•"/>
            </a:pPr>
            <a:endParaRPr lang="en-US" dirty="0">
              <a:effectLst/>
              <a:latin typeface="Century" panose="02040604050505020304" pitchFamily="18" charset="0"/>
            </a:endParaRPr>
          </a:p>
          <a:p>
            <a:pPr marL="0" marR="0" indent="-228600">
              <a:lnSpc>
                <a:spcPct val="90000"/>
              </a:lnSpc>
              <a:spcAft>
                <a:spcPts val="600"/>
              </a:spcAft>
              <a:buFont typeface="Arial" panose="020B0604020202020204" pitchFamily="34" charset="0"/>
              <a:buChar char="•"/>
            </a:pPr>
            <a:r>
              <a:rPr lang="en-US" dirty="0">
                <a:effectLst/>
                <a:latin typeface="Century" panose="02040604050505020304" pitchFamily="18" charset="0"/>
              </a:rPr>
              <a:t>Thoughts that go unchallenged can snowball, creating a scenario where the problems you’re facing become something much larger and more unwieldy.</a:t>
            </a:r>
          </a:p>
          <a:p>
            <a:pPr marR="0" indent="-228600">
              <a:lnSpc>
                <a:spcPct val="90000"/>
              </a:lnSpc>
              <a:spcAft>
                <a:spcPts val="600"/>
              </a:spcAft>
              <a:buFont typeface="Arial" panose="020B0604020202020204" pitchFamily="34" charset="0"/>
              <a:buChar char="•"/>
            </a:pPr>
            <a:endParaRPr lang="en-US" dirty="0">
              <a:effectLst/>
              <a:latin typeface="Century" panose="02040604050505020304" pitchFamily="18" charset="0"/>
            </a:endParaRPr>
          </a:p>
          <a:p>
            <a:pPr marL="0" marR="0" indent="-228600">
              <a:lnSpc>
                <a:spcPct val="90000"/>
              </a:lnSpc>
              <a:spcAft>
                <a:spcPts val="600"/>
              </a:spcAft>
              <a:buFont typeface="Arial" panose="020B0604020202020204" pitchFamily="34" charset="0"/>
              <a:buChar char="•"/>
            </a:pPr>
            <a:r>
              <a:rPr lang="en-US" dirty="0">
                <a:effectLst/>
                <a:latin typeface="Century" panose="02040604050505020304" pitchFamily="18" charset="0"/>
              </a:rPr>
              <a:t>If you catch them at the moment they are occurring, they don’t have time to grow into something much greater</a:t>
            </a:r>
            <a:r>
              <a:rPr lang="en-US" dirty="0">
                <a:latin typeface="Century" panose="02040604050505020304" pitchFamily="18" charset="0"/>
              </a:rPr>
              <a:t>. </a:t>
            </a:r>
          </a:p>
          <a:p>
            <a:pPr marR="0" indent="-228600">
              <a:lnSpc>
                <a:spcPct val="90000"/>
              </a:lnSpc>
              <a:spcAft>
                <a:spcPts val="600"/>
              </a:spcAft>
              <a:buFont typeface="Arial" panose="020B0604020202020204" pitchFamily="34" charset="0"/>
              <a:buChar char="•"/>
            </a:pPr>
            <a:endParaRPr lang="en-US" b="1" dirty="0">
              <a:latin typeface="Century" panose="02040604050505020304" pitchFamily="18" charset="0"/>
            </a:endParaRPr>
          </a:p>
          <a:p>
            <a:pPr marR="0">
              <a:lnSpc>
                <a:spcPct val="90000"/>
              </a:lnSpc>
              <a:spcAft>
                <a:spcPts val="600"/>
              </a:spcAft>
            </a:pPr>
            <a:r>
              <a:rPr lang="en-US" b="1" dirty="0">
                <a:latin typeface="Century" panose="02040604050505020304" pitchFamily="18" charset="0"/>
              </a:rPr>
              <a:t>Identify trigger words</a:t>
            </a:r>
            <a:endParaRPr lang="en-US" dirty="0">
              <a:latin typeface="Century" panose="02040604050505020304" pitchFamily="18" charset="0"/>
            </a:endParaRPr>
          </a:p>
          <a:p>
            <a:pPr indent="-228600">
              <a:lnSpc>
                <a:spcPct val="90000"/>
              </a:lnSpc>
              <a:spcAft>
                <a:spcPts val="600"/>
              </a:spcAft>
              <a:buFont typeface="Arial" panose="020B0604020202020204" pitchFamily="34" charset="0"/>
              <a:buChar char="•"/>
            </a:pPr>
            <a:r>
              <a:rPr lang="en-US" dirty="0">
                <a:latin typeface="Century" panose="02040604050505020304" pitchFamily="18" charset="0"/>
              </a:rPr>
              <a:t>How can you know if your thoughts are spiraling toward the negative? Look for red-flag words like:</a:t>
            </a:r>
          </a:p>
          <a:p>
            <a:pPr indent="-228600" fontAlgn="ctr">
              <a:lnSpc>
                <a:spcPct val="90000"/>
              </a:lnSpc>
              <a:spcAft>
                <a:spcPts val="600"/>
              </a:spcAft>
              <a:buFont typeface="Arial" panose="020B0604020202020204" pitchFamily="34" charset="0"/>
              <a:buChar char="•"/>
            </a:pPr>
            <a:r>
              <a:rPr lang="en-US" dirty="0">
                <a:latin typeface="Century" panose="02040604050505020304" pitchFamily="18" charset="0"/>
              </a:rPr>
              <a:t>Always/never			</a:t>
            </a:r>
          </a:p>
          <a:p>
            <a:pPr indent="-228600" fontAlgn="ctr">
              <a:lnSpc>
                <a:spcPct val="90000"/>
              </a:lnSpc>
              <a:spcAft>
                <a:spcPts val="600"/>
              </a:spcAft>
              <a:buFont typeface="Arial" panose="020B0604020202020204" pitchFamily="34" charset="0"/>
              <a:buChar char="•"/>
            </a:pPr>
            <a:r>
              <a:rPr lang="en-US" dirty="0">
                <a:latin typeface="Century" panose="02040604050505020304" pitchFamily="18" charset="0"/>
              </a:rPr>
              <a:t>Everyone/no one</a:t>
            </a:r>
          </a:p>
          <a:p>
            <a:pPr indent="-228600" fontAlgn="ctr">
              <a:lnSpc>
                <a:spcPct val="90000"/>
              </a:lnSpc>
              <a:spcAft>
                <a:spcPts val="600"/>
              </a:spcAft>
              <a:buFont typeface="Arial" panose="020B0604020202020204" pitchFamily="34" charset="0"/>
              <a:buChar char="•"/>
            </a:pPr>
            <a:r>
              <a:rPr lang="en-US" dirty="0">
                <a:latin typeface="Century" panose="02040604050505020304" pitchFamily="18" charset="0"/>
              </a:rPr>
              <a:t>Nothing/everything</a:t>
            </a:r>
          </a:p>
          <a:p>
            <a:pPr indent="-228600" fontAlgn="ctr">
              <a:lnSpc>
                <a:spcPct val="90000"/>
              </a:lnSpc>
              <a:spcAft>
                <a:spcPts val="600"/>
              </a:spcAft>
              <a:buFont typeface="Arial" panose="020B0604020202020204" pitchFamily="34" charset="0"/>
              <a:buChar char="•"/>
            </a:pPr>
            <a:r>
              <a:rPr lang="en-US" dirty="0">
                <a:latin typeface="Century" panose="02040604050505020304" pitchFamily="18" charset="0"/>
              </a:rPr>
              <a:t>Forever</a:t>
            </a:r>
          </a:p>
          <a:p>
            <a:pPr indent="-228600" fontAlgn="ctr">
              <a:lnSpc>
                <a:spcPct val="90000"/>
              </a:lnSpc>
              <a:spcAft>
                <a:spcPts val="600"/>
              </a:spcAft>
              <a:buFont typeface="Arial" panose="020B0604020202020204" pitchFamily="34" charset="0"/>
              <a:buChar char="•"/>
            </a:pPr>
            <a:r>
              <a:rPr lang="en-US" dirty="0">
                <a:latin typeface="Century" panose="02040604050505020304" pitchFamily="18" charset="0"/>
              </a:rPr>
              <a:t>Failure</a:t>
            </a:r>
          </a:p>
        </p:txBody>
      </p:sp>
    </p:spTree>
    <p:extLst>
      <p:ext uri="{BB962C8B-B14F-4D97-AF65-F5344CB8AC3E}">
        <p14:creationId xmlns:p14="http://schemas.microsoft.com/office/powerpoint/2010/main" val="3768715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11577</TotalTime>
  <Words>1469</Words>
  <Application>Microsoft Office PowerPoint</Application>
  <PresentationFormat>Widescreen</PresentationFormat>
  <Paragraphs>79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Century</vt:lpstr>
      <vt:lpstr>Wingdings</vt:lpstr>
      <vt:lpstr>Office Theme</vt:lpstr>
      <vt:lpstr>What am I thinking?</vt:lpstr>
      <vt:lpstr>  Definition:  Cognitive Distortions  Fear  Fear=Failure  Cognitive Distortions   Combatting Cognitive Distortions   Questions  References  </vt:lpstr>
      <vt:lpstr>What is Fear?  Fear is an unpleasant subjective emotional state arising in response to perceived dangers or threats.  They are typically associated with physiological and psychological changes.  These changes frequently lead to behavioral reactions such as fight-or-flight responses or, in extreme cases, immobilization (freeze response).   We can experience fear in response to a present (real) or anticipated (believed) stimulus </vt:lpstr>
      <vt:lpstr>Fear = Failure Failure is broadly defined as the lack of success in achieving a desired goal; a lack of success or the inability to meet an expectation.  Failure is scary and as we have evolved, the definition (outcome) of failure has changed.   Failure began as being physical needs not be met or you are in physical danger.     Failure (the feelings or perception) have evolved to what we perceive as a threat (what can hurt you) is not physical.  Now it can be mental (criticism, dislike, not fitting in, or having difference of thought or behavior).    When you learn how to control and manage your irrational fears and/or thoughts, it will liberate enormous energy that can be better used.   Fear of failure causes failure.  </vt:lpstr>
      <vt:lpstr>What combats Fear?  Studies have shown that negative emotions—anger, jealousy, insecurity, guilt, shame, and greed are rooted in fear , while positive emotions---confidence, grace, humility, courage, and gratitude are rooted in trust.  Trust and fear exist on a spectrum.  Fear starts with doubt, which leads to skepticism and ends with paralyzing fear.  Trust starts with hope and moves you become comfortable with your place in the world and be at peace with what occurs around you.  </vt:lpstr>
      <vt:lpstr>PowerPoint Presentation</vt:lpstr>
      <vt:lpstr>PowerPoint Presentation</vt:lpstr>
      <vt:lpstr>Internal Dialogue and Examples of Cognitive Distortions   There are a number of ways that we engage in distorted thinking. And often, it’s so automatic that we don’t realize we’re doing it. </vt:lpstr>
      <vt:lpstr>How to address cognitive distortions  It’s not always easy to notice when you’re engaging in distorted thinking, which can make changing your thought patterns tricky. But there are some ways to sort out negative self-talk and disrupt cognitive distortion. </vt:lpstr>
      <vt:lpstr>PowerPoint Presentation</vt:lpstr>
      <vt:lpstr>The Serenity Prayer</vt:lpstr>
      <vt:lpstr>PowerPoint Presentation</vt:lpstr>
      <vt:lpstr>Any Questions?</vt:lpstr>
      <vt:lpstr>https://adaa.org/learn-from-us/from-the-experts/blog-posts/consumer/unwanted-intrusive-thoughts  https://centerstone.org/our-resources/health-wellness/what-are-intrusive-thoughts-and-where-do-they-come-from/?gad_source=1&amp;gad_campaignid=23029270738&amp;gbraid=0AAAAACU_AYVYaDgJaD12NGoeC4-dzcX0i&amp;gclid=CjwKCAiAybfLBhAjEiwAI0mBBs1CwmNHSTBT3RqsGin9HFNWyKs2y-a3bC7kXmFUx3RrAIKyIrHJTRoCzv0QAvD_BwE https://www.health.harvard.edu/mind-and-mood/managing-intrusive-thoughts https://health.clevelandclinic.org/how-to-stop-intrusive-thoughts https://mcpress.mayoclinic.org/mental-health/coping-with-unwanted-and-intrusive-thoughts/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Hill, Martin, F (Serco NA) - CTR</dc:creator>
  <cp:lastModifiedBy>Terri Hill</cp:lastModifiedBy>
  <cp:revision>10</cp:revision>
  <dcterms:created xsi:type="dcterms:W3CDTF">2026-01-19T14:41:56Z</dcterms:created>
  <dcterms:modified xsi:type="dcterms:W3CDTF">2026-03-16T13:30:41Z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6fb369a-307f-449b-a188-56348c6f1760_Enabled">
    <vt:lpwstr>true</vt:lpwstr>
  </property>
  <property fmtid="{D5CDD505-2E9C-101B-9397-08002B2CF9AE}" pid="3" name="MSIP_Label_d6fb369a-307f-449b-a188-56348c6f1760_SetDate">
    <vt:lpwstr>2026-01-23T19:19:59Z</vt:lpwstr>
  </property>
  <property fmtid="{D5CDD505-2E9C-101B-9397-08002B2CF9AE}" pid="4" name="MSIP_Label_d6fb369a-307f-449b-a188-56348c6f1760_Method">
    <vt:lpwstr>Standard</vt:lpwstr>
  </property>
  <property fmtid="{D5CDD505-2E9C-101B-9397-08002B2CF9AE}" pid="5" name="MSIP_Label_d6fb369a-307f-449b-a188-56348c6f1760_Name">
    <vt:lpwstr>d6fb369a-307f-449b-a188-56348c6f1760</vt:lpwstr>
  </property>
  <property fmtid="{D5CDD505-2E9C-101B-9397-08002B2CF9AE}" pid="6" name="MSIP_Label_d6fb369a-307f-449b-a188-56348c6f1760_SiteId">
    <vt:lpwstr>f93616dd-45a6-40c8-9e29-adab2fb5f25c</vt:lpwstr>
  </property>
  <property fmtid="{D5CDD505-2E9C-101B-9397-08002B2CF9AE}" pid="7" name="MSIP_Label_d6fb369a-307f-449b-a188-56348c6f1760_ActionId">
    <vt:lpwstr>9fdde81c-1d62-4d54-af20-4537c5e7c74d</vt:lpwstr>
  </property>
  <property fmtid="{D5CDD505-2E9C-101B-9397-08002B2CF9AE}" pid="8" name="MSIP_Label_d6fb369a-307f-449b-a188-56348c6f1760_ContentBits">
    <vt:lpwstr>1</vt:lpwstr>
  </property>
  <property fmtid="{D5CDD505-2E9C-101B-9397-08002B2CF9AE}" pid="9" name="MSIP_Label_d6fb369a-307f-449b-a188-56348c6f1760_Tag">
    <vt:lpwstr>10, 3, 0, 1</vt:lpwstr>
  </property>
  <property fmtid="{D5CDD505-2E9C-101B-9397-08002B2CF9AE}" pid="10" name="ClassificationContentMarkingHeaderLocations">
    <vt:lpwstr>Office Theme:8</vt:lpwstr>
  </property>
  <property fmtid="{D5CDD505-2E9C-101B-9397-08002B2CF9AE}" pid="11" name="ClassificationContentMarkingHeaderText">
    <vt:lpwstr>Serco Business</vt:lpwstr>
  </property>
</Properties>
</file>